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61" r:id="rId4"/>
    <p:sldId id="263" r:id="rId5"/>
    <p:sldId id="265" r:id="rId6"/>
    <p:sldId id="270" r:id="rId7"/>
    <p:sldId id="313" r:id="rId8"/>
    <p:sldId id="314" r:id="rId9"/>
    <p:sldId id="316" r:id="rId10"/>
    <p:sldId id="326" r:id="rId11"/>
    <p:sldId id="327" r:id="rId12"/>
    <p:sldId id="318" r:id="rId13"/>
    <p:sldId id="320" r:id="rId14"/>
    <p:sldId id="321" r:id="rId15"/>
    <p:sldId id="322" r:id="rId16"/>
    <p:sldId id="323" r:id="rId17"/>
    <p:sldId id="266" r:id="rId18"/>
    <p:sldId id="324" r:id="rId19"/>
    <p:sldId id="287" r:id="rId20"/>
    <p:sldId id="325" r:id="rId21"/>
    <p:sldId id="291" r:id="rId22"/>
  </p:sldIdLst>
  <p:sldSz cx="9144000" cy="5143500" type="screen16x9"/>
  <p:notesSz cx="6858000" cy="9144000"/>
  <p:embeddedFontLst>
    <p:embeddedFont>
      <p:font typeface="Gaegu" panose="020B0604020202020204" charset="0"/>
      <p:regular r:id="rId24"/>
      <p:bold r:id="rId25"/>
    </p:embeddedFont>
    <p:embeddedFont>
      <p:font typeface="Roboto Condensed Light" panose="02000000000000000000" pitchFamily="2" charset="0"/>
      <p:regular r:id="rId26"/>
      <p:italic r:id="rId27"/>
    </p:embeddedFont>
    <p:embeddedFont>
      <p:font typeface="Varela Round" panose="020B0604020202020204" charset="-79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3526E0-905F-4CFA-AFE2-A05317EF7CA3}">
  <a:tblStyle styleId="{B13526E0-905F-4CFA-AFE2-A05317EF7C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C60-4B5A-AE2B-C0E118A224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60-4B5A-AE2B-C0E118A22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37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60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456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3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9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c79573c1e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c79573c1e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98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79573c1e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79573c1e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79573c1e9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79573c1e9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499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ca1a8d16bc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ca1a8d16bc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c8f6cc2c49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c8f6cc2c49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ca1a8d16bc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ca1a8d16bc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4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ca1a8d16bc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ca1a8d16bc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c94c3d533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c94c3d533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c79573c1e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c79573c1e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c79573c1e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c79573c1e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2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2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35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" name="Google Shape;10;p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875100" y="2141450"/>
            <a:ext cx="7449534" cy="2329875"/>
            <a:chOff x="875100" y="2141450"/>
            <a:chExt cx="7449534" cy="2329875"/>
          </a:xfrm>
        </p:grpSpPr>
        <p:sp>
          <p:nvSpPr>
            <p:cNvPr id="70" name="Google Shape;70;p2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7664500" y="1118112"/>
            <a:ext cx="533450" cy="911862"/>
            <a:chOff x="478350" y="474400"/>
            <a:chExt cx="344250" cy="588450"/>
          </a:xfrm>
        </p:grpSpPr>
        <p:sp>
          <p:nvSpPr>
            <p:cNvPr id="78" name="Google Shape;78;p2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3251181" flipH="1">
            <a:off x="622582" y="2760365"/>
            <a:ext cx="788446" cy="63180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82" name="Google Shape;82;p2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87" name="Google Shape;87;p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" name="Google Shape;90;p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2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94" name="Google Shape;94;p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95" name="Google Shape;95;p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" name="Google Shape;97;p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99" name="Google Shape;99;p2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649100" y="1253838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p2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348" name="Google Shape;2348;p2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7"/>
          <p:cNvSpPr/>
          <p:nvPr/>
        </p:nvSpPr>
        <p:spPr>
          <a:xfrm rot="-6029955">
            <a:off x="6739415" y="640016"/>
            <a:ext cx="1982609" cy="1550917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27"/>
          <p:cNvGrpSpPr/>
          <p:nvPr/>
        </p:nvGrpSpPr>
        <p:grpSpPr>
          <a:xfrm rot="10800000">
            <a:off x="599996" y="3726518"/>
            <a:ext cx="1242460" cy="1052104"/>
            <a:chOff x="478350" y="433625"/>
            <a:chExt cx="811800" cy="687425"/>
          </a:xfrm>
        </p:grpSpPr>
        <p:sp>
          <p:nvSpPr>
            <p:cNvPr id="2409" name="Google Shape;2409;p27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27"/>
          <p:cNvSpPr/>
          <p:nvPr/>
        </p:nvSpPr>
        <p:spPr>
          <a:xfrm rot="4144145">
            <a:off x="890906" y="671673"/>
            <a:ext cx="1318427" cy="993147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7"/>
          <p:cNvSpPr/>
          <p:nvPr/>
        </p:nvSpPr>
        <p:spPr>
          <a:xfrm>
            <a:off x="7695775" y="2061200"/>
            <a:ext cx="559090" cy="510541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7"/>
          <p:cNvSpPr/>
          <p:nvPr/>
        </p:nvSpPr>
        <p:spPr>
          <a:xfrm>
            <a:off x="773175" y="3566375"/>
            <a:ext cx="429971" cy="510546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7"/>
          <p:cNvSpPr/>
          <p:nvPr/>
        </p:nvSpPr>
        <p:spPr>
          <a:xfrm>
            <a:off x="1015250" y="1475600"/>
            <a:ext cx="888513" cy="765982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27"/>
          <p:cNvGrpSpPr/>
          <p:nvPr/>
        </p:nvGrpSpPr>
        <p:grpSpPr>
          <a:xfrm>
            <a:off x="7993745" y="3647770"/>
            <a:ext cx="559096" cy="955702"/>
            <a:chOff x="478350" y="474400"/>
            <a:chExt cx="344250" cy="588450"/>
          </a:xfrm>
        </p:grpSpPr>
        <p:sp>
          <p:nvSpPr>
            <p:cNvPr id="2419" name="Google Shape;2419;p2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2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2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423" name="Google Shape;2423;p2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4" name="Google Shape;2424;p2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425" name="Google Shape;2425;p2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427" name="Google Shape;2427;p2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428" name="Google Shape;2428;p2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429" name="Google Shape;2429;p2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0" name="Google Shape;2430;p2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1" name="Google Shape;2431;p2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432" name="Google Shape;2432;p2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3" name="Google Shape;2433;p2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434" name="Google Shape;2434;p2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435" name="Google Shape;2435;p2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436" name="Google Shape;2436;p2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2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8" name="Google Shape;2438;p2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440" name="Google Shape;2440;p27"/>
          <p:cNvSpPr txBox="1">
            <a:spLocks noGrp="1"/>
          </p:cNvSpPr>
          <p:nvPr>
            <p:ph type="subTitle" idx="1"/>
          </p:nvPr>
        </p:nvSpPr>
        <p:spPr>
          <a:xfrm>
            <a:off x="3164550" y="2267675"/>
            <a:ext cx="2814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27"/>
          <p:cNvSpPr txBox="1">
            <a:spLocks noGrp="1"/>
          </p:cNvSpPr>
          <p:nvPr>
            <p:ph type="title"/>
          </p:nvPr>
        </p:nvSpPr>
        <p:spPr>
          <a:xfrm>
            <a:off x="720000" y="1035825"/>
            <a:ext cx="7704000" cy="75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27"/>
          <p:cNvSpPr txBox="1">
            <a:spLocks noGrp="1"/>
          </p:cNvSpPr>
          <p:nvPr>
            <p:ph type="subTitle" idx="2"/>
          </p:nvPr>
        </p:nvSpPr>
        <p:spPr>
          <a:xfrm>
            <a:off x="3164550" y="2686775"/>
            <a:ext cx="28149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43" name="Google Shape;2443;p27"/>
          <p:cNvSpPr txBox="1"/>
          <p:nvPr/>
        </p:nvSpPr>
        <p:spPr>
          <a:xfrm>
            <a:off x="2214600" y="3595325"/>
            <a:ext cx="4714800" cy="530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,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5" name="Google Shape;2445;p2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446" name="Google Shape;2446;p2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5" name="Google Shape;2505;p28"/>
          <p:cNvGrpSpPr/>
          <p:nvPr/>
        </p:nvGrpSpPr>
        <p:grpSpPr>
          <a:xfrm rot="-5400000">
            <a:off x="7598805" y="823914"/>
            <a:ext cx="368499" cy="424474"/>
            <a:chOff x="3150425" y="3024575"/>
            <a:chExt cx="130350" cy="150150"/>
          </a:xfrm>
        </p:grpSpPr>
        <p:sp>
          <p:nvSpPr>
            <p:cNvPr id="2506" name="Google Shape;2506;p28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28"/>
          <p:cNvGrpSpPr/>
          <p:nvPr/>
        </p:nvGrpSpPr>
        <p:grpSpPr>
          <a:xfrm rot="9715366" flipH="1">
            <a:off x="8134543" y="833393"/>
            <a:ext cx="578893" cy="989541"/>
            <a:chOff x="478350" y="474400"/>
            <a:chExt cx="344250" cy="588450"/>
          </a:xfrm>
        </p:grpSpPr>
        <p:sp>
          <p:nvSpPr>
            <p:cNvPr id="2515" name="Google Shape;2515;p28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518" name="Google Shape;2518;p2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9" name="Google Shape;2519;p2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520" name="Google Shape;2520;p2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522" name="Google Shape;2522;p2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523" name="Google Shape;2523;p2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524" name="Google Shape;2524;p2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5" name="Google Shape;2525;p2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26" name="Google Shape;2526;p2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527" name="Google Shape;2527;p2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528" name="Google Shape;2528;p2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29" name="Google Shape;2529;p2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530" name="Google Shape;2530;p2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531" name="Google Shape;2531;p2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2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3" name="Google Shape;2533;p2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534" name="Google Shape;2534;p2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2535" name="Google Shape;2535;p28"/>
          <p:cNvGrpSpPr/>
          <p:nvPr/>
        </p:nvGrpSpPr>
        <p:grpSpPr>
          <a:xfrm>
            <a:off x="5622860" y="4267818"/>
            <a:ext cx="971096" cy="494681"/>
            <a:chOff x="2094425" y="748900"/>
            <a:chExt cx="887900" cy="452300"/>
          </a:xfrm>
        </p:grpSpPr>
        <p:sp>
          <p:nvSpPr>
            <p:cNvPr id="2536" name="Google Shape;2536;p2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28"/>
          <p:cNvSpPr/>
          <p:nvPr/>
        </p:nvSpPr>
        <p:spPr>
          <a:xfrm>
            <a:off x="720000" y="4202949"/>
            <a:ext cx="393256" cy="466950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544" name="Google Shape;2544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2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603" name="Google Shape;2603;p2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1" name="Google Shape;2661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29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2663" name="Google Shape;2663;p29"/>
          <p:cNvGrpSpPr/>
          <p:nvPr/>
        </p:nvGrpSpPr>
        <p:grpSpPr>
          <a:xfrm>
            <a:off x="584625" y="540000"/>
            <a:ext cx="1265537" cy="1405864"/>
            <a:chOff x="600600" y="540000"/>
            <a:chExt cx="1265537" cy="1405864"/>
          </a:xfrm>
        </p:grpSpPr>
        <p:sp>
          <p:nvSpPr>
            <p:cNvPr id="2664" name="Google Shape;2664;p29"/>
            <p:cNvSpPr/>
            <p:nvPr/>
          </p:nvSpPr>
          <p:spPr>
            <a:xfrm>
              <a:off x="702549" y="636668"/>
              <a:ext cx="1059313" cy="130919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600600" y="540000"/>
              <a:ext cx="1034250" cy="128799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946406" y="780744"/>
              <a:ext cx="919732" cy="1073381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29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68" name="Google Shape;2668;p29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29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70" name="Google Shape;2670;p2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671" name="Google Shape;2671;p2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672" name="Google Shape;2672;p2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673" name="Google Shape;2673;p2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674" name="Google Shape;2674;p2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5" name="Google Shape;2675;p2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76" name="Google Shape;2676;p2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677" name="Google Shape;2677;p2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678" name="Google Shape;2678;p2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679" name="Google Shape;2679;p29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680" name="Google Shape;2680;p2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681" name="Google Shape;2681;p2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2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83" name="Google Shape;2683;p2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684" name="Google Shape;2684;p2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685" name="Google Shape;2685;p29"/>
          <p:cNvSpPr/>
          <p:nvPr/>
        </p:nvSpPr>
        <p:spPr>
          <a:xfrm>
            <a:off x="7499500" y="4196474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9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3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4" name="Google Shape;104;p3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 rot="10586678">
            <a:off x="536386" y="571640"/>
            <a:ext cx="1729888" cy="1334604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3"/>
          <p:cNvGrpSpPr/>
          <p:nvPr/>
        </p:nvGrpSpPr>
        <p:grpSpPr>
          <a:xfrm>
            <a:off x="6794528" y="672184"/>
            <a:ext cx="1752839" cy="1484357"/>
            <a:chOff x="478350" y="433625"/>
            <a:chExt cx="811800" cy="687425"/>
          </a:xfrm>
        </p:grpSpPr>
        <p:sp>
          <p:nvSpPr>
            <p:cNvPr id="165" name="Google Shape;165;p3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111">
            <a:off x="1170254" y="1570415"/>
            <a:ext cx="549014" cy="637128"/>
            <a:chOff x="5170900" y="2972300"/>
            <a:chExt cx="176600" cy="204950"/>
          </a:xfrm>
        </p:grpSpPr>
        <p:sp>
          <p:nvSpPr>
            <p:cNvPr id="172" name="Google Shape;172;p3"/>
            <p:cNvSpPr/>
            <p:nvPr/>
          </p:nvSpPr>
          <p:spPr>
            <a:xfrm>
              <a:off x="5170900" y="2972300"/>
              <a:ext cx="176600" cy="204950"/>
            </a:xfrm>
            <a:custGeom>
              <a:avLst/>
              <a:gdLst/>
              <a:ahLst/>
              <a:cxnLst/>
              <a:rect l="l" t="t" r="r" b="b"/>
              <a:pathLst>
                <a:path w="7064" h="8198" extrusionOk="0">
                  <a:moveTo>
                    <a:pt x="3503" y="0"/>
                  </a:moveTo>
                  <a:cubicBezTo>
                    <a:pt x="3457" y="0"/>
                    <a:pt x="3410" y="1"/>
                    <a:pt x="3363" y="4"/>
                  </a:cubicBezTo>
                  <a:cubicBezTo>
                    <a:pt x="2507" y="4"/>
                    <a:pt x="1851" y="382"/>
                    <a:pt x="1353" y="959"/>
                  </a:cubicBezTo>
                  <a:cubicBezTo>
                    <a:pt x="1293" y="1018"/>
                    <a:pt x="1234" y="1078"/>
                    <a:pt x="1194" y="1158"/>
                  </a:cubicBezTo>
                  <a:cubicBezTo>
                    <a:pt x="975" y="1456"/>
                    <a:pt x="776" y="1774"/>
                    <a:pt x="637" y="2132"/>
                  </a:cubicBezTo>
                  <a:cubicBezTo>
                    <a:pt x="577" y="2232"/>
                    <a:pt x="537" y="2351"/>
                    <a:pt x="498" y="2451"/>
                  </a:cubicBezTo>
                  <a:cubicBezTo>
                    <a:pt x="318" y="2928"/>
                    <a:pt x="199" y="3406"/>
                    <a:pt x="120" y="3824"/>
                  </a:cubicBezTo>
                  <a:cubicBezTo>
                    <a:pt x="80" y="3983"/>
                    <a:pt x="60" y="4122"/>
                    <a:pt x="40" y="4261"/>
                  </a:cubicBezTo>
                  <a:cubicBezTo>
                    <a:pt x="40" y="4361"/>
                    <a:pt x="20" y="4440"/>
                    <a:pt x="20" y="4500"/>
                  </a:cubicBezTo>
                  <a:cubicBezTo>
                    <a:pt x="0" y="4779"/>
                    <a:pt x="0" y="5057"/>
                    <a:pt x="0" y="5316"/>
                  </a:cubicBezTo>
                  <a:cubicBezTo>
                    <a:pt x="20" y="5415"/>
                    <a:pt x="20" y="5535"/>
                    <a:pt x="40" y="5654"/>
                  </a:cubicBezTo>
                  <a:cubicBezTo>
                    <a:pt x="80" y="5952"/>
                    <a:pt x="139" y="6231"/>
                    <a:pt x="259" y="6470"/>
                  </a:cubicBezTo>
                  <a:cubicBezTo>
                    <a:pt x="279" y="6549"/>
                    <a:pt x="318" y="6629"/>
                    <a:pt x="358" y="6709"/>
                  </a:cubicBezTo>
                  <a:cubicBezTo>
                    <a:pt x="776" y="7544"/>
                    <a:pt x="1592" y="8101"/>
                    <a:pt x="2925" y="8181"/>
                  </a:cubicBezTo>
                  <a:cubicBezTo>
                    <a:pt x="3081" y="8192"/>
                    <a:pt x="3252" y="8198"/>
                    <a:pt x="3433" y="8198"/>
                  </a:cubicBezTo>
                  <a:cubicBezTo>
                    <a:pt x="4268" y="8198"/>
                    <a:pt x="5301" y="8065"/>
                    <a:pt x="5889" y="7624"/>
                  </a:cubicBezTo>
                  <a:cubicBezTo>
                    <a:pt x="6208" y="7405"/>
                    <a:pt x="6447" y="7126"/>
                    <a:pt x="6626" y="6828"/>
                  </a:cubicBezTo>
                  <a:cubicBezTo>
                    <a:pt x="6665" y="6748"/>
                    <a:pt x="6705" y="6669"/>
                    <a:pt x="6725" y="6609"/>
                  </a:cubicBezTo>
                  <a:cubicBezTo>
                    <a:pt x="6844" y="6350"/>
                    <a:pt x="6944" y="6072"/>
                    <a:pt x="6984" y="5793"/>
                  </a:cubicBezTo>
                  <a:cubicBezTo>
                    <a:pt x="7004" y="5694"/>
                    <a:pt x="7024" y="5594"/>
                    <a:pt x="7024" y="5495"/>
                  </a:cubicBezTo>
                  <a:cubicBezTo>
                    <a:pt x="7063" y="5137"/>
                    <a:pt x="7063" y="4799"/>
                    <a:pt x="7043" y="4480"/>
                  </a:cubicBezTo>
                  <a:cubicBezTo>
                    <a:pt x="7043" y="4460"/>
                    <a:pt x="7043" y="4460"/>
                    <a:pt x="7043" y="4440"/>
                  </a:cubicBezTo>
                  <a:cubicBezTo>
                    <a:pt x="7043" y="4321"/>
                    <a:pt x="7024" y="4202"/>
                    <a:pt x="7004" y="4082"/>
                  </a:cubicBezTo>
                  <a:cubicBezTo>
                    <a:pt x="6944" y="3605"/>
                    <a:pt x="6825" y="3127"/>
                    <a:pt x="6665" y="2709"/>
                  </a:cubicBezTo>
                  <a:cubicBezTo>
                    <a:pt x="6606" y="2530"/>
                    <a:pt x="6526" y="2371"/>
                    <a:pt x="6447" y="2212"/>
                  </a:cubicBezTo>
                  <a:cubicBezTo>
                    <a:pt x="6228" y="1735"/>
                    <a:pt x="5949" y="1317"/>
                    <a:pt x="5611" y="978"/>
                  </a:cubicBezTo>
                  <a:cubicBezTo>
                    <a:pt x="5571" y="919"/>
                    <a:pt x="5511" y="859"/>
                    <a:pt x="5452" y="819"/>
                  </a:cubicBezTo>
                  <a:cubicBezTo>
                    <a:pt x="4890" y="295"/>
                    <a:pt x="4241" y="0"/>
                    <a:pt x="3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183325" y="3022475"/>
              <a:ext cx="154225" cy="32975"/>
            </a:xfrm>
            <a:custGeom>
              <a:avLst/>
              <a:gdLst/>
              <a:ahLst/>
              <a:cxnLst/>
              <a:rect l="l" t="t" r="r" b="b"/>
              <a:pathLst>
                <a:path w="6169" h="1319" extrusionOk="0">
                  <a:moveTo>
                    <a:pt x="5430" y="1"/>
                  </a:moveTo>
                  <a:cubicBezTo>
                    <a:pt x="5261" y="1"/>
                    <a:pt x="5088" y="72"/>
                    <a:pt x="4915" y="245"/>
                  </a:cubicBezTo>
                  <a:cubicBezTo>
                    <a:pt x="4716" y="404"/>
                    <a:pt x="4616" y="663"/>
                    <a:pt x="4457" y="842"/>
                  </a:cubicBezTo>
                  <a:cubicBezTo>
                    <a:pt x="4356" y="956"/>
                    <a:pt x="4271" y="1001"/>
                    <a:pt x="4194" y="1001"/>
                  </a:cubicBezTo>
                  <a:cubicBezTo>
                    <a:pt x="4030" y="1001"/>
                    <a:pt x="3904" y="793"/>
                    <a:pt x="3741" y="603"/>
                  </a:cubicBezTo>
                  <a:cubicBezTo>
                    <a:pt x="3522" y="364"/>
                    <a:pt x="3283" y="26"/>
                    <a:pt x="2945" y="6"/>
                  </a:cubicBezTo>
                  <a:cubicBezTo>
                    <a:pt x="2925" y="4"/>
                    <a:pt x="2905" y="3"/>
                    <a:pt x="2885" y="3"/>
                  </a:cubicBezTo>
                  <a:cubicBezTo>
                    <a:pt x="2461" y="3"/>
                    <a:pt x="2178" y="397"/>
                    <a:pt x="1950" y="683"/>
                  </a:cubicBezTo>
                  <a:cubicBezTo>
                    <a:pt x="1804" y="856"/>
                    <a:pt x="1675" y="1002"/>
                    <a:pt x="1522" y="1002"/>
                  </a:cubicBezTo>
                  <a:cubicBezTo>
                    <a:pt x="1447" y="1002"/>
                    <a:pt x="1366" y="967"/>
                    <a:pt x="1274" y="881"/>
                  </a:cubicBezTo>
                  <a:cubicBezTo>
                    <a:pt x="1155" y="762"/>
                    <a:pt x="1075" y="603"/>
                    <a:pt x="975" y="464"/>
                  </a:cubicBezTo>
                  <a:cubicBezTo>
                    <a:pt x="762" y="204"/>
                    <a:pt x="537" y="97"/>
                    <a:pt x="326" y="97"/>
                  </a:cubicBezTo>
                  <a:cubicBezTo>
                    <a:pt x="263" y="97"/>
                    <a:pt x="200" y="107"/>
                    <a:pt x="140" y="125"/>
                  </a:cubicBezTo>
                  <a:cubicBezTo>
                    <a:pt x="80" y="225"/>
                    <a:pt x="40" y="344"/>
                    <a:pt x="1" y="444"/>
                  </a:cubicBezTo>
                  <a:cubicBezTo>
                    <a:pt x="96" y="388"/>
                    <a:pt x="194" y="355"/>
                    <a:pt x="294" y="355"/>
                  </a:cubicBezTo>
                  <a:cubicBezTo>
                    <a:pt x="445" y="355"/>
                    <a:pt x="601" y="431"/>
                    <a:pt x="757" y="623"/>
                  </a:cubicBezTo>
                  <a:cubicBezTo>
                    <a:pt x="916" y="822"/>
                    <a:pt x="1035" y="1080"/>
                    <a:pt x="1254" y="1220"/>
                  </a:cubicBezTo>
                  <a:cubicBezTo>
                    <a:pt x="1354" y="1280"/>
                    <a:pt x="1446" y="1306"/>
                    <a:pt x="1530" y="1306"/>
                  </a:cubicBezTo>
                  <a:cubicBezTo>
                    <a:pt x="2065" y="1306"/>
                    <a:pt x="2320" y="257"/>
                    <a:pt x="2868" y="257"/>
                  </a:cubicBezTo>
                  <a:cubicBezTo>
                    <a:pt x="2918" y="257"/>
                    <a:pt x="2970" y="266"/>
                    <a:pt x="3025" y="285"/>
                  </a:cubicBezTo>
                  <a:cubicBezTo>
                    <a:pt x="3452" y="427"/>
                    <a:pt x="3752" y="1319"/>
                    <a:pt x="4253" y="1319"/>
                  </a:cubicBezTo>
                  <a:cubicBezTo>
                    <a:pt x="4311" y="1319"/>
                    <a:pt x="4373" y="1307"/>
                    <a:pt x="4437" y="1279"/>
                  </a:cubicBezTo>
                  <a:cubicBezTo>
                    <a:pt x="4835" y="1100"/>
                    <a:pt x="4855" y="364"/>
                    <a:pt x="5333" y="245"/>
                  </a:cubicBezTo>
                  <a:cubicBezTo>
                    <a:pt x="5358" y="239"/>
                    <a:pt x="5384" y="236"/>
                    <a:pt x="5411" y="236"/>
                  </a:cubicBezTo>
                  <a:cubicBezTo>
                    <a:pt x="5654" y="236"/>
                    <a:pt x="5935" y="469"/>
                    <a:pt x="6168" y="702"/>
                  </a:cubicBezTo>
                  <a:cubicBezTo>
                    <a:pt x="6109" y="523"/>
                    <a:pt x="6029" y="364"/>
                    <a:pt x="5950" y="205"/>
                  </a:cubicBezTo>
                  <a:cubicBezTo>
                    <a:pt x="5785" y="82"/>
                    <a:pt x="5610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170900" y="3091725"/>
              <a:ext cx="175600" cy="32875"/>
            </a:xfrm>
            <a:custGeom>
              <a:avLst/>
              <a:gdLst/>
              <a:ahLst/>
              <a:cxnLst/>
              <a:rect l="l" t="t" r="r" b="b"/>
              <a:pathLst>
                <a:path w="7024" h="1315" extrusionOk="0">
                  <a:moveTo>
                    <a:pt x="3389" y="1"/>
                  </a:moveTo>
                  <a:cubicBezTo>
                    <a:pt x="2951" y="1"/>
                    <a:pt x="2680" y="387"/>
                    <a:pt x="2447" y="698"/>
                  </a:cubicBezTo>
                  <a:cubicBezTo>
                    <a:pt x="2301" y="857"/>
                    <a:pt x="2173" y="999"/>
                    <a:pt x="2021" y="999"/>
                  </a:cubicBezTo>
                  <a:cubicBezTo>
                    <a:pt x="1946" y="999"/>
                    <a:pt x="1864" y="963"/>
                    <a:pt x="1771" y="877"/>
                  </a:cubicBezTo>
                  <a:cubicBezTo>
                    <a:pt x="1652" y="778"/>
                    <a:pt x="1572" y="599"/>
                    <a:pt x="1472" y="479"/>
                  </a:cubicBezTo>
                  <a:cubicBezTo>
                    <a:pt x="1256" y="203"/>
                    <a:pt x="1037" y="91"/>
                    <a:pt x="820" y="91"/>
                  </a:cubicBezTo>
                  <a:cubicBezTo>
                    <a:pt x="537" y="91"/>
                    <a:pt x="259" y="280"/>
                    <a:pt x="0" y="539"/>
                  </a:cubicBezTo>
                  <a:cubicBezTo>
                    <a:pt x="20" y="638"/>
                    <a:pt x="20" y="758"/>
                    <a:pt x="40" y="877"/>
                  </a:cubicBezTo>
                  <a:cubicBezTo>
                    <a:pt x="272" y="607"/>
                    <a:pt x="528" y="353"/>
                    <a:pt x="799" y="353"/>
                  </a:cubicBezTo>
                  <a:cubicBezTo>
                    <a:pt x="947" y="353"/>
                    <a:pt x="1099" y="429"/>
                    <a:pt x="1254" y="618"/>
                  </a:cubicBezTo>
                  <a:cubicBezTo>
                    <a:pt x="1413" y="817"/>
                    <a:pt x="1532" y="1076"/>
                    <a:pt x="1751" y="1215"/>
                  </a:cubicBezTo>
                  <a:cubicBezTo>
                    <a:pt x="1850" y="1276"/>
                    <a:pt x="1940" y="1302"/>
                    <a:pt x="2024" y="1302"/>
                  </a:cubicBezTo>
                  <a:cubicBezTo>
                    <a:pt x="2548" y="1302"/>
                    <a:pt x="2815" y="272"/>
                    <a:pt x="3363" y="272"/>
                  </a:cubicBezTo>
                  <a:cubicBezTo>
                    <a:pt x="3414" y="272"/>
                    <a:pt x="3466" y="281"/>
                    <a:pt x="3522" y="300"/>
                  </a:cubicBezTo>
                  <a:cubicBezTo>
                    <a:pt x="3949" y="425"/>
                    <a:pt x="4249" y="1314"/>
                    <a:pt x="4735" y="1314"/>
                  </a:cubicBezTo>
                  <a:cubicBezTo>
                    <a:pt x="4792" y="1314"/>
                    <a:pt x="4852" y="1302"/>
                    <a:pt x="4915" y="1275"/>
                  </a:cubicBezTo>
                  <a:cubicBezTo>
                    <a:pt x="5332" y="1116"/>
                    <a:pt x="5352" y="360"/>
                    <a:pt x="5830" y="240"/>
                  </a:cubicBezTo>
                  <a:cubicBezTo>
                    <a:pt x="5852" y="236"/>
                    <a:pt x="5876" y="233"/>
                    <a:pt x="5899" y="233"/>
                  </a:cubicBezTo>
                  <a:cubicBezTo>
                    <a:pt x="6269" y="233"/>
                    <a:pt x="6739" y="792"/>
                    <a:pt x="6964" y="1016"/>
                  </a:cubicBezTo>
                  <a:lnTo>
                    <a:pt x="6984" y="1016"/>
                  </a:lnTo>
                  <a:cubicBezTo>
                    <a:pt x="7004" y="917"/>
                    <a:pt x="7024" y="817"/>
                    <a:pt x="7024" y="718"/>
                  </a:cubicBezTo>
                  <a:cubicBezTo>
                    <a:pt x="6686" y="395"/>
                    <a:pt x="6310" y="2"/>
                    <a:pt x="5907" y="2"/>
                  </a:cubicBezTo>
                  <a:cubicBezTo>
                    <a:pt x="5740" y="2"/>
                    <a:pt x="5568" y="71"/>
                    <a:pt x="5392" y="240"/>
                  </a:cubicBezTo>
                  <a:cubicBezTo>
                    <a:pt x="5213" y="419"/>
                    <a:pt x="5113" y="658"/>
                    <a:pt x="4954" y="837"/>
                  </a:cubicBezTo>
                  <a:cubicBezTo>
                    <a:pt x="4853" y="951"/>
                    <a:pt x="4768" y="997"/>
                    <a:pt x="4691" y="997"/>
                  </a:cubicBezTo>
                  <a:cubicBezTo>
                    <a:pt x="4527" y="997"/>
                    <a:pt x="4401" y="788"/>
                    <a:pt x="4238" y="599"/>
                  </a:cubicBezTo>
                  <a:cubicBezTo>
                    <a:pt x="4019" y="360"/>
                    <a:pt x="3780" y="22"/>
                    <a:pt x="3422" y="2"/>
                  </a:cubicBezTo>
                  <a:cubicBezTo>
                    <a:pt x="3411" y="1"/>
                    <a:pt x="3400" y="1"/>
                    <a:pt x="3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76" name="Google Shape;176;p3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3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80" name="Google Shape;180;p3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81" name="Google Shape;181;p3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82" name="Google Shape;182;p3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3" name="Google Shape;183;p3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" name="Google Shape;184;p3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85" name="Google Shape;185;p3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86" name="Google Shape;186;p3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7" name="Google Shape;187;p3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88" name="Google Shape;188;p3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89" name="Google Shape;189;p3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3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93" name="Google Shape;193;p3"/>
          <p:cNvSpPr txBox="1">
            <a:spLocks noGrp="1"/>
          </p:cNvSpPr>
          <p:nvPr>
            <p:ph type="title"/>
          </p:nvPr>
        </p:nvSpPr>
        <p:spPr>
          <a:xfrm>
            <a:off x="1703850" y="2525325"/>
            <a:ext cx="5736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1703838" y="3660200"/>
            <a:ext cx="50907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2" hasCustomPrompt="1"/>
          </p:nvPr>
        </p:nvSpPr>
        <p:spPr>
          <a:xfrm>
            <a:off x="4016250" y="1666800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8" name="Google Shape;198;p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26450" y="540000"/>
            <a:ext cx="1792175" cy="1313350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4"/>
          <p:cNvGrpSpPr/>
          <p:nvPr/>
        </p:nvGrpSpPr>
        <p:grpSpPr>
          <a:xfrm>
            <a:off x="7053032" y="3466663"/>
            <a:ext cx="1487786" cy="1259844"/>
            <a:chOff x="478350" y="433625"/>
            <a:chExt cx="811800" cy="687425"/>
          </a:xfrm>
        </p:grpSpPr>
        <p:sp>
          <p:nvSpPr>
            <p:cNvPr id="259" name="Google Shape;259;p4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7" name="Google Shape;267;p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71" name="Google Shape;271;p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72" name="Google Shape;272;p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73" name="Google Shape;273;p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4" name="Google Shape;274;p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5" name="Google Shape;275;p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76" name="Google Shape;276;p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7" name="Google Shape;277;p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79" name="Google Shape;279;p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282;p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84" name="Google Shape;28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82" name="Google Shape;382;p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 rot="8987260" flipH="1">
            <a:off x="3021212" y="772784"/>
            <a:ext cx="695478" cy="59956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6"/>
          <p:cNvGrpSpPr/>
          <p:nvPr/>
        </p:nvGrpSpPr>
        <p:grpSpPr>
          <a:xfrm rot="-6079203">
            <a:off x="8131508" y="1259594"/>
            <a:ext cx="344269" cy="588482"/>
            <a:chOff x="478350" y="474400"/>
            <a:chExt cx="344250" cy="588450"/>
          </a:xfrm>
        </p:grpSpPr>
        <p:sp>
          <p:nvSpPr>
            <p:cNvPr id="443" name="Google Shape;443;p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6"/>
          <p:cNvSpPr/>
          <p:nvPr/>
        </p:nvSpPr>
        <p:spPr>
          <a:xfrm>
            <a:off x="7307301" y="567324"/>
            <a:ext cx="1341463" cy="1010499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447" name="Google Shape;447;p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449" name="Google Shape;449;p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451" name="Google Shape;451;p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452" name="Google Shape;452;p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453" name="Google Shape;453;p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4" name="Google Shape;454;p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" name="Google Shape;455;p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456" name="Google Shape;456;p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57" name="Google Shape;457;p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58" name="Google Shape;458;p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459" name="Google Shape;459;p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460" name="Google Shape;460;p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464" name="Google Shape;464;p6"/>
          <p:cNvGrpSpPr/>
          <p:nvPr/>
        </p:nvGrpSpPr>
        <p:grpSpPr>
          <a:xfrm>
            <a:off x="4642612" y="4198877"/>
            <a:ext cx="1124259" cy="572702"/>
            <a:chOff x="2094425" y="748900"/>
            <a:chExt cx="887900" cy="452300"/>
          </a:xfrm>
        </p:grpSpPr>
        <p:sp>
          <p:nvSpPr>
            <p:cNvPr id="465" name="Google Shape;465;p6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6"/>
          <p:cNvSpPr/>
          <p:nvPr/>
        </p:nvSpPr>
        <p:spPr>
          <a:xfrm>
            <a:off x="720000" y="4148525"/>
            <a:ext cx="644596" cy="518777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474" name="Google Shape;474;p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 rot="-168325">
            <a:off x="530038" y="732059"/>
            <a:ext cx="1744607" cy="1314180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5386200" y="2245899"/>
            <a:ext cx="3217342" cy="2516800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7"/>
          <p:cNvGrpSpPr/>
          <p:nvPr/>
        </p:nvGrpSpPr>
        <p:grpSpPr>
          <a:xfrm>
            <a:off x="4724885" y="1014010"/>
            <a:ext cx="661304" cy="1130412"/>
            <a:chOff x="478350" y="474400"/>
            <a:chExt cx="344250" cy="588450"/>
          </a:xfrm>
        </p:grpSpPr>
        <p:sp>
          <p:nvSpPr>
            <p:cNvPr id="536" name="Google Shape;536;p7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539" name="Google Shape;539;p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541" name="Google Shape;541;p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543" name="Google Shape;543;p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544" name="Google Shape;544;p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545" name="Google Shape;545;p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6" name="Google Shape;546;p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7" name="Google Shape;547;p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548" name="Google Shape;548;p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9" name="Google Shape;549;p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50" name="Google Shape;550;p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551" name="Google Shape;551;p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552" name="Google Shape;552;p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" name="Google Shape;554;p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556" name="Google Shape;556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464100" cy="14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8" name="Google Shape;558;p7"/>
          <p:cNvSpPr txBox="1">
            <a:spLocks noGrp="1"/>
          </p:cNvSpPr>
          <p:nvPr>
            <p:ph type="subTitle" idx="1"/>
          </p:nvPr>
        </p:nvSpPr>
        <p:spPr>
          <a:xfrm>
            <a:off x="1107800" y="3225200"/>
            <a:ext cx="3464100" cy="11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1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265" name="Google Shape;1265;p1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6"/>
          <p:cNvSpPr/>
          <p:nvPr/>
        </p:nvSpPr>
        <p:spPr>
          <a:xfrm>
            <a:off x="794774" y="1172835"/>
            <a:ext cx="296828" cy="352438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16"/>
          <p:cNvGrpSpPr/>
          <p:nvPr/>
        </p:nvGrpSpPr>
        <p:grpSpPr>
          <a:xfrm rot="4458991" flipH="1">
            <a:off x="5248835" y="528243"/>
            <a:ext cx="681692" cy="1165263"/>
            <a:chOff x="478350" y="474400"/>
            <a:chExt cx="344250" cy="588450"/>
          </a:xfrm>
        </p:grpSpPr>
        <p:sp>
          <p:nvSpPr>
            <p:cNvPr id="1326" name="Google Shape;1326;p16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1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329" name="Google Shape;1329;p1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1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331" name="Google Shape;1331;p1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333" name="Google Shape;1333;p1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334" name="Google Shape;1334;p1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335" name="Google Shape;1335;p1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6" name="Google Shape;1336;p1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37" name="Google Shape;1337;p1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338" name="Google Shape;1338;p1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39" name="Google Shape;1339;p1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40" name="Google Shape;1340;p1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341" name="Google Shape;1341;p1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342" name="Google Shape;1342;p1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1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4" name="Google Shape;1344;p1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345" name="Google Shape;1345;p1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1346" name="Google Shape;1346;p16"/>
          <p:cNvGrpSpPr/>
          <p:nvPr/>
        </p:nvGrpSpPr>
        <p:grpSpPr>
          <a:xfrm>
            <a:off x="538649" y="2111364"/>
            <a:ext cx="8123716" cy="2651398"/>
            <a:chOff x="875100" y="2141450"/>
            <a:chExt cx="7449534" cy="2329875"/>
          </a:xfrm>
        </p:grpSpPr>
        <p:sp>
          <p:nvSpPr>
            <p:cNvPr id="1347" name="Google Shape;1347;p16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16"/>
          <p:cNvGrpSpPr/>
          <p:nvPr/>
        </p:nvGrpSpPr>
        <p:grpSpPr>
          <a:xfrm>
            <a:off x="7867060" y="1237762"/>
            <a:ext cx="490994" cy="434605"/>
            <a:chOff x="3279750" y="4755375"/>
            <a:chExt cx="144725" cy="128100"/>
          </a:xfrm>
        </p:grpSpPr>
        <p:sp>
          <p:nvSpPr>
            <p:cNvPr id="1355" name="Google Shape;1355;p16"/>
            <p:cNvSpPr/>
            <p:nvPr/>
          </p:nvSpPr>
          <p:spPr>
            <a:xfrm>
              <a:off x="3279750" y="4755375"/>
              <a:ext cx="144725" cy="128100"/>
            </a:xfrm>
            <a:custGeom>
              <a:avLst/>
              <a:gdLst/>
              <a:ahLst/>
              <a:cxnLst/>
              <a:rect l="l" t="t" r="r" b="b"/>
              <a:pathLst>
                <a:path w="5789" h="5124" extrusionOk="0">
                  <a:moveTo>
                    <a:pt x="3097" y="1"/>
                  </a:moveTo>
                  <a:cubicBezTo>
                    <a:pt x="3055" y="1"/>
                    <a:pt x="3011" y="3"/>
                    <a:pt x="2965" y="8"/>
                  </a:cubicBezTo>
                  <a:cubicBezTo>
                    <a:pt x="2030" y="148"/>
                    <a:pt x="2348" y="1302"/>
                    <a:pt x="2567" y="1938"/>
                  </a:cubicBezTo>
                  <a:cubicBezTo>
                    <a:pt x="2378" y="1445"/>
                    <a:pt x="1787" y="877"/>
                    <a:pt x="1272" y="877"/>
                  </a:cubicBezTo>
                  <a:cubicBezTo>
                    <a:pt x="1082" y="877"/>
                    <a:pt x="902" y="954"/>
                    <a:pt x="757" y="1143"/>
                  </a:cubicBezTo>
                  <a:cubicBezTo>
                    <a:pt x="1" y="2137"/>
                    <a:pt x="1533" y="2515"/>
                    <a:pt x="2169" y="2515"/>
                  </a:cubicBezTo>
                  <a:cubicBezTo>
                    <a:pt x="1473" y="2515"/>
                    <a:pt x="200" y="2515"/>
                    <a:pt x="438" y="3530"/>
                  </a:cubicBezTo>
                  <a:cubicBezTo>
                    <a:pt x="510" y="3845"/>
                    <a:pt x="761" y="3969"/>
                    <a:pt x="1065" y="3969"/>
                  </a:cubicBezTo>
                  <a:cubicBezTo>
                    <a:pt x="1519" y="3969"/>
                    <a:pt x="2091" y="3690"/>
                    <a:pt x="2354" y="3352"/>
                  </a:cubicBezTo>
                  <a:lnTo>
                    <a:pt x="2354" y="3352"/>
                  </a:lnTo>
                  <a:cubicBezTo>
                    <a:pt x="1937" y="4109"/>
                    <a:pt x="1599" y="5067"/>
                    <a:pt x="2766" y="5122"/>
                  </a:cubicBezTo>
                  <a:cubicBezTo>
                    <a:pt x="2785" y="5123"/>
                    <a:pt x="2804" y="5123"/>
                    <a:pt x="2823" y="5123"/>
                  </a:cubicBezTo>
                  <a:cubicBezTo>
                    <a:pt x="3696" y="5123"/>
                    <a:pt x="3575" y="4206"/>
                    <a:pt x="3244" y="3212"/>
                  </a:cubicBezTo>
                  <a:lnTo>
                    <a:pt x="3244" y="3212"/>
                  </a:lnTo>
                  <a:cubicBezTo>
                    <a:pt x="3554" y="3899"/>
                    <a:pt x="4083" y="4413"/>
                    <a:pt x="4559" y="4413"/>
                  </a:cubicBezTo>
                  <a:cubicBezTo>
                    <a:pt x="4786" y="4413"/>
                    <a:pt x="5000" y="4297"/>
                    <a:pt x="5174" y="4028"/>
                  </a:cubicBezTo>
                  <a:cubicBezTo>
                    <a:pt x="5609" y="3334"/>
                    <a:pt x="5040" y="2898"/>
                    <a:pt x="3759" y="2697"/>
                  </a:cubicBezTo>
                  <a:lnTo>
                    <a:pt x="3759" y="2697"/>
                  </a:lnTo>
                  <a:cubicBezTo>
                    <a:pt x="3920" y="2722"/>
                    <a:pt x="4078" y="2734"/>
                    <a:pt x="4229" y="2734"/>
                  </a:cubicBezTo>
                  <a:cubicBezTo>
                    <a:pt x="5133" y="2734"/>
                    <a:pt x="5788" y="2301"/>
                    <a:pt x="5432" y="1521"/>
                  </a:cubicBezTo>
                  <a:cubicBezTo>
                    <a:pt x="5295" y="1219"/>
                    <a:pt x="5074" y="1099"/>
                    <a:pt x="4825" y="1099"/>
                  </a:cubicBezTo>
                  <a:cubicBezTo>
                    <a:pt x="4352" y="1099"/>
                    <a:pt x="3783" y="1535"/>
                    <a:pt x="3522" y="1978"/>
                  </a:cubicBezTo>
                  <a:cubicBezTo>
                    <a:pt x="3846" y="1236"/>
                    <a:pt x="4024" y="1"/>
                    <a:pt x="3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324800" y="4798525"/>
              <a:ext cx="57975" cy="41975"/>
            </a:xfrm>
            <a:custGeom>
              <a:avLst/>
              <a:gdLst/>
              <a:ahLst/>
              <a:cxnLst/>
              <a:rect l="l" t="t" r="r" b="b"/>
              <a:pathLst>
                <a:path w="2319" h="1679" extrusionOk="0">
                  <a:moveTo>
                    <a:pt x="1142" y="0"/>
                  </a:moveTo>
                  <a:cubicBezTo>
                    <a:pt x="60" y="0"/>
                    <a:pt x="0" y="1533"/>
                    <a:pt x="964" y="1665"/>
                  </a:cubicBezTo>
                  <a:cubicBezTo>
                    <a:pt x="1034" y="1674"/>
                    <a:pt x="1100" y="1678"/>
                    <a:pt x="1162" y="1678"/>
                  </a:cubicBezTo>
                  <a:cubicBezTo>
                    <a:pt x="2318" y="1678"/>
                    <a:pt x="2304" y="183"/>
                    <a:pt x="1322" y="13"/>
                  </a:cubicBezTo>
                  <a:cubicBezTo>
                    <a:pt x="1259" y="4"/>
                    <a:pt x="1199" y="0"/>
                    <a:pt x="1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1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0" name="Google Shape;1360;p16"/>
          <p:cNvSpPr txBox="1">
            <a:spLocks noGrp="1"/>
          </p:cNvSpPr>
          <p:nvPr>
            <p:ph type="title" idx="2" hasCustomPrompt="1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1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450" name="Google Shape;1450;p1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8"/>
          <p:cNvSpPr/>
          <p:nvPr/>
        </p:nvSpPr>
        <p:spPr>
          <a:xfrm>
            <a:off x="720000" y="3881875"/>
            <a:ext cx="607734" cy="721621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18"/>
          <p:cNvGrpSpPr/>
          <p:nvPr/>
        </p:nvGrpSpPr>
        <p:grpSpPr>
          <a:xfrm rot="239783">
            <a:off x="5664877" y="4000197"/>
            <a:ext cx="1575948" cy="802794"/>
            <a:chOff x="2094425" y="748900"/>
            <a:chExt cx="887900" cy="452300"/>
          </a:xfrm>
        </p:grpSpPr>
        <p:sp>
          <p:nvSpPr>
            <p:cNvPr id="1511" name="Google Shape;1511;p1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18"/>
          <p:cNvSpPr/>
          <p:nvPr/>
        </p:nvSpPr>
        <p:spPr>
          <a:xfrm>
            <a:off x="1377075" y="665587"/>
            <a:ext cx="2734487" cy="2139081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18"/>
          <p:cNvSpPr/>
          <p:nvPr/>
        </p:nvSpPr>
        <p:spPr>
          <a:xfrm rot="1471467">
            <a:off x="7528784" y="833519"/>
            <a:ext cx="936540" cy="80738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7" name="Google Shape;1517;p1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518" name="Google Shape;1518;p1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9" name="Google Shape;1519;p1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520" name="Google Shape;1520;p1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521" name="Google Shape;1521;p1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522" name="Google Shape;1522;p1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523" name="Google Shape;1523;p1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524" name="Google Shape;1524;p1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5" name="Google Shape;1525;p1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6" name="Google Shape;1526;p1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527" name="Google Shape;1527;p1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528" name="Google Shape;1528;p1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529" name="Google Shape;1529;p1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530" name="Google Shape;1530;p1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531" name="Google Shape;1531;p1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1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33" name="Google Shape;1533;p1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535" name="Google Shape;15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8"/>
          <p:cNvSpPr txBox="1">
            <a:spLocks noGrp="1"/>
          </p:cNvSpPr>
          <p:nvPr>
            <p:ph type="subTitle" idx="1"/>
          </p:nvPr>
        </p:nvSpPr>
        <p:spPr>
          <a:xfrm>
            <a:off x="11256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38" name="Google Shape;1538;p18"/>
          <p:cNvSpPr txBox="1">
            <a:spLocks noGrp="1"/>
          </p:cNvSpPr>
          <p:nvPr>
            <p:ph type="subTitle" idx="2"/>
          </p:nvPr>
        </p:nvSpPr>
        <p:spPr>
          <a:xfrm>
            <a:off x="11257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18"/>
          <p:cNvSpPr txBox="1">
            <a:spLocks noGrp="1"/>
          </p:cNvSpPr>
          <p:nvPr>
            <p:ph type="subTitle" idx="3"/>
          </p:nvPr>
        </p:nvSpPr>
        <p:spPr>
          <a:xfrm>
            <a:off x="363464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0" name="Google Shape;1540;p18"/>
          <p:cNvSpPr txBox="1">
            <a:spLocks noGrp="1"/>
          </p:cNvSpPr>
          <p:nvPr>
            <p:ph type="subTitle" idx="4"/>
          </p:nvPr>
        </p:nvSpPr>
        <p:spPr>
          <a:xfrm>
            <a:off x="363465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18"/>
          <p:cNvSpPr txBox="1">
            <a:spLocks noGrp="1"/>
          </p:cNvSpPr>
          <p:nvPr>
            <p:ph type="subTitle" idx="5"/>
          </p:nvPr>
        </p:nvSpPr>
        <p:spPr>
          <a:xfrm>
            <a:off x="61435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2" name="Google Shape;1542;p18"/>
          <p:cNvSpPr txBox="1">
            <a:spLocks noGrp="1"/>
          </p:cNvSpPr>
          <p:nvPr>
            <p:ph type="subTitle" idx="6"/>
          </p:nvPr>
        </p:nvSpPr>
        <p:spPr>
          <a:xfrm>
            <a:off x="61436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8"/>
          <p:cNvSpPr txBox="1">
            <a:spLocks noGrp="1"/>
          </p:cNvSpPr>
          <p:nvPr>
            <p:ph type="subTitle" idx="7"/>
          </p:nvPr>
        </p:nvSpPr>
        <p:spPr>
          <a:xfrm>
            <a:off x="1125697" y="1473436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4" name="Google Shape;1544;p18"/>
          <p:cNvSpPr txBox="1">
            <a:spLocks noGrp="1"/>
          </p:cNvSpPr>
          <p:nvPr>
            <p:ph type="subTitle" idx="8"/>
          </p:nvPr>
        </p:nvSpPr>
        <p:spPr>
          <a:xfrm>
            <a:off x="1125700" y="1963328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18"/>
          <p:cNvSpPr txBox="1">
            <a:spLocks noGrp="1"/>
          </p:cNvSpPr>
          <p:nvPr>
            <p:ph type="subTitle" idx="9"/>
          </p:nvPr>
        </p:nvSpPr>
        <p:spPr>
          <a:xfrm>
            <a:off x="363464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6" name="Google Shape;1546;p18"/>
          <p:cNvSpPr txBox="1">
            <a:spLocks noGrp="1"/>
          </p:cNvSpPr>
          <p:nvPr>
            <p:ph type="subTitle" idx="13"/>
          </p:nvPr>
        </p:nvSpPr>
        <p:spPr>
          <a:xfrm>
            <a:off x="363465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8"/>
          <p:cNvSpPr txBox="1">
            <a:spLocks noGrp="1"/>
          </p:cNvSpPr>
          <p:nvPr>
            <p:ph type="subTitle" idx="14"/>
          </p:nvPr>
        </p:nvSpPr>
        <p:spPr>
          <a:xfrm>
            <a:off x="614359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548" name="Google Shape;1548;p18"/>
          <p:cNvSpPr txBox="1">
            <a:spLocks noGrp="1"/>
          </p:cNvSpPr>
          <p:nvPr>
            <p:ph type="subTitle" idx="15"/>
          </p:nvPr>
        </p:nvSpPr>
        <p:spPr>
          <a:xfrm>
            <a:off x="614360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oogle Shape;2057;p2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058" name="Google Shape;2058;p2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24"/>
          <p:cNvGrpSpPr/>
          <p:nvPr/>
        </p:nvGrpSpPr>
        <p:grpSpPr>
          <a:xfrm>
            <a:off x="7132404" y="3160102"/>
            <a:ext cx="1416114" cy="1573141"/>
            <a:chOff x="7393400" y="2351813"/>
            <a:chExt cx="1150003" cy="1277522"/>
          </a:xfrm>
        </p:grpSpPr>
        <p:sp>
          <p:nvSpPr>
            <p:cNvPr id="2118" name="Google Shape;2118;p24"/>
            <p:cNvSpPr/>
            <p:nvPr/>
          </p:nvSpPr>
          <p:spPr>
            <a:xfrm flipH="1">
              <a:off x="7488154" y="2439655"/>
              <a:ext cx="962609" cy="1189680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 flipH="1">
              <a:off x="7603570" y="2351813"/>
              <a:ext cx="939833" cy="117041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 flipH="1">
              <a:off x="7393400" y="2570576"/>
              <a:ext cx="835770" cy="975393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/>
          <p:nvPr/>
        </p:nvSpPr>
        <p:spPr>
          <a:xfrm>
            <a:off x="600600" y="610263"/>
            <a:ext cx="1041468" cy="1066127"/>
          </a:xfrm>
          <a:custGeom>
            <a:avLst/>
            <a:gdLst/>
            <a:ahLst/>
            <a:cxnLst/>
            <a:rect l="l" t="t" r="r" b="b"/>
            <a:pathLst>
              <a:path w="26861" h="27497" extrusionOk="0">
                <a:moveTo>
                  <a:pt x="26781" y="15479"/>
                </a:moveTo>
                <a:cubicBezTo>
                  <a:pt x="26721" y="14823"/>
                  <a:pt x="26701" y="14186"/>
                  <a:pt x="26582" y="13629"/>
                </a:cubicBezTo>
                <a:cubicBezTo>
                  <a:pt x="26542" y="13430"/>
                  <a:pt x="26443" y="13251"/>
                  <a:pt x="26403" y="13052"/>
                </a:cubicBezTo>
                <a:cubicBezTo>
                  <a:pt x="26224" y="12236"/>
                  <a:pt x="26164" y="11401"/>
                  <a:pt x="25945" y="10605"/>
                </a:cubicBezTo>
                <a:cubicBezTo>
                  <a:pt x="25866" y="10346"/>
                  <a:pt x="25726" y="10088"/>
                  <a:pt x="25647" y="9829"/>
                </a:cubicBezTo>
                <a:cubicBezTo>
                  <a:pt x="25567" y="9570"/>
                  <a:pt x="25567" y="9292"/>
                  <a:pt x="25488" y="9013"/>
                </a:cubicBezTo>
                <a:cubicBezTo>
                  <a:pt x="25408" y="8735"/>
                  <a:pt x="25289" y="8476"/>
                  <a:pt x="25189" y="8217"/>
                </a:cubicBezTo>
                <a:cubicBezTo>
                  <a:pt x="25070" y="7819"/>
                  <a:pt x="24851" y="7422"/>
                  <a:pt x="24712" y="7183"/>
                </a:cubicBezTo>
                <a:cubicBezTo>
                  <a:pt x="24592" y="6964"/>
                  <a:pt x="24553" y="6765"/>
                  <a:pt x="24473" y="6606"/>
                </a:cubicBezTo>
                <a:cubicBezTo>
                  <a:pt x="24334" y="6248"/>
                  <a:pt x="24095" y="5929"/>
                  <a:pt x="23896" y="5611"/>
                </a:cubicBezTo>
                <a:cubicBezTo>
                  <a:pt x="23836" y="5511"/>
                  <a:pt x="23856" y="5372"/>
                  <a:pt x="23797" y="5293"/>
                </a:cubicBezTo>
                <a:cubicBezTo>
                  <a:pt x="23737" y="5193"/>
                  <a:pt x="23598" y="5133"/>
                  <a:pt x="23538" y="5034"/>
                </a:cubicBezTo>
                <a:cubicBezTo>
                  <a:pt x="23538" y="5034"/>
                  <a:pt x="23538" y="4934"/>
                  <a:pt x="23498" y="4895"/>
                </a:cubicBezTo>
                <a:cubicBezTo>
                  <a:pt x="23319" y="4636"/>
                  <a:pt x="23160" y="4338"/>
                  <a:pt x="22961" y="4119"/>
                </a:cubicBezTo>
                <a:cubicBezTo>
                  <a:pt x="22881" y="4019"/>
                  <a:pt x="22782" y="3940"/>
                  <a:pt x="22702" y="3840"/>
                </a:cubicBezTo>
                <a:cubicBezTo>
                  <a:pt x="22603" y="3721"/>
                  <a:pt x="22523" y="3582"/>
                  <a:pt x="22503" y="3562"/>
                </a:cubicBezTo>
                <a:cubicBezTo>
                  <a:pt x="22424" y="3442"/>
                  <a:pt x="22284" y="3422"/>
                  <a:pt x="22185" y="3323"/>
                </a:cubicBezTo>
                <a:cubicBezTo>
                  <a:pt x="22145" y="3263"/>
                  <a:pt x="22165" y="3204"/>
                  <a:pt x="22145" y="3164"/>
                </a:cubicBezTo>
                <a:cubicBezTo>
                  <a:pt x="22105" y="3124"/>
                  <a:pt x="22006" y="3104"/>
                  <a:pt x="21966" y="3044"/>
                </a:cubicBezTo>
                <a:cubicBezTo>
                  <a:pt x="21707" y="2746"/>
                  <a:pt x="21409" y="2388"/>
                  <a:pt x="21051" y="2129"/>
                </a:cubicBezTo>
                <a:cubicBezTo>
                  <a:pt x="20951" y="2069"/>
                  <a:pt x="20832" y="2050"/>
                  <a:pt x="20752" y="1990"/>
                </a:cubicBezTo>
                <a:cubicBezTo>
                  <a:pt x="20633" y="1910"/>
                  <a:pt x="20553" y="1811"/>
                  <a:pt x="20454" y="1731"/>
                </a:cubicBezTo>
                <a:cubicBezTo>
                  <a:pt x="20255" y="1592"/>
                  <a:pt x="20056" y="1492"/>
                  <a:pt x="19837" y="1373"/>
                </a:cubicBezTo>
                <a:cubicBezTo>
                  <a:pt x="19419" y="1134"/>
                  <a:pt x="19002" y="955"/>
                  <a:pt x="18584" y="756"/>
                </a:cubicBezTo>
                <a:cubicBezTo>
                  <a:pt x="17768" y="398"/>
                  <a:pt x="16912" y="140"/>
                  <a:pt x="16077" y="40"/>
                </a:cubicBezTo>
                <a:cubicBezTo>
                  <a:pt x="15321" y="40"/>
                  <a:pt x="14604" y="0"/>
                  <a:pt x="13928" y="40"/>
                </a:cubicBezTo>
                <a:cubicBezTo>
                  <a:pt x="13829" y="40"/>
                  <a:pt x="13749" y="0"/>
                  <a:pt x="13649" y="20"/>
                </a:cubicBezTo>
                <a:cubicBezTo>
                  <a:pt x="13590" y="20"/>
                  <a:pt x="13510" y="80"/>
                  <a:pt x="13451" y="100"/>
                </a:cubicBezTo>
                <a:cubicBezTo>
                  <a:pt x="13271" y="120"/>
                  <a:pt x="13072" y="100"/>
                  <a:pt x="12913" y="120"/>
                </a:cubicBezTo>
                <a:cubicBezTo>
                  <a:pt x="12754" y="159"/>
                  <a:pt x="12595" y="219"/>
                  <a:pt x="12436" y="279"/>
                </a:cubicBezTo>
                <a:cubicBezTo>
                  <a:pt x="12356" y="299"/>
                  <a:pt x="12277" y="299"/>
                  <a:pt x="12197" y="319"/>
                </a:cubicBezTo>
                <a:cubicBezTo>
                  <a:pt x="12197" y="319"/>
                  <a:pt x="12157" y="418"/>
                  <a:pt x="12137" y="418"/>
                </a:cubicBezTo>
                <a:cubicBezTo>
                  <a:pt x="12098" y="458"/>
                  <a:pt x="12018" y="398"/>
                  <a:pt x="11978" y="418"/>
                </a:cubicBezTo>
                <a:cubicBezTo>
                  <a:pt x="11401" y="617"/>
                  <a:pt x="10765" y="756"/>
                  <a:pt x="10168" y="876"/>
                </a:cubicBezTo>
                <a:cubicBezTo>
                  <a:pt x="9790" y="955"/>
                  <a:pt x="9451" y="1055"/>
                  <a:pt x="9113" y="1174"/>
                </a:cubicBezTo>
                <a:cubicBezTo>
                  <a:pt x="6944" y="1393"/>
                  <a:pt x="5034" y="2030"/>
                  <a:pt x="3284" y="3960"/>
                </a:cubicBezTo>
                <a:cubicBezTo>
                  <a:pt x="3204" y="4039"/>
                  <a:pt x="3124" y="4139"/>
                  <a:pt x="3065" y="4238"/>
                </a:cubicBezTo>
                <a:cubicBezTo>
                  <a:pt x="3045" y="4218"/>
                  <a:pt x="3025" y="4198"/>
                  <a:pt x="3025" y="4198"/>
                </a:cubicBezTo>
                <a:cubicBezTo>
                  <a:pt x="2925" y="4079"/>
                  <a:pt x="2826" y="4159"/>
                  <a:pt x="2746" y="4178"/>
                </a:cubicBezTo>
                <a:cubicBezTo>
                  <a:pt x="2707" y="4198"/>
                  <a:pt x="2647" y="4238"/>
                  <a:pt x="2607" y="4278"/>
                </a:cubicBezTo>
                <a:cubicBezTo>
                  <a:pt x="2408" y="4417"/>
                  <a:pt x="2209" y="4636"/>
                  <a:pt x="2070" y="4895"/>
                </a:cubicBezTo>
                <a:cubicBezTo>
                  <a:pt x="2010" y="5034"/>
                  <a:pt x="2010" y="5153"/>
                  <a:pt x="1950" y="5293"/>
                </a:cubicBezTo>
                <a:cubicBezTo>
                  <a:pt x="1692" y="5790"/>
                  <a:pt x="1294" y="6287"/>
                  <a:pt x="1135" y="6765"/>
                </a:cubicBezTo>
                <a:cubicBezTo>
                  <a:pt x="1095" y="6964"/>
                  <a:pt x="1214" y="7262"/>
                  <a:pt x="956" y="7322"/>
                </a:cubicBezTo>
                <a:cubicBezTo>
                  <a:pt x="1055" y="7501"/>
                  <a:pt x="916" y="7800"/>
                  <a:pt x="816" y="8018"/>
                </a:cubicBezTo>
                <a:cubicBezTo>
                  <a:pt x="737" y="8138"/>
                  <a:pt x="677" y="8217"/>
                  <a:pt x="598" y="8277"/>
                </a:cubicBezTo>
                <a:cubicBezTo>
                  <a:pt x="538" y="9033"/>
                  <a:pt x="239" y="9789"/>
                  <a:pt x="160" y="10545"/>
                </a:cubicBezTo>
                <a:cubicBezTo>
                  <a:pt x="80" y="11301"/>
                  <a:pt x="1" y="12018"/>
                  <a:pt x="1" y="12674"/>
                </a:cubicBezTo>
                <a:cubicBezTo>
                  <a:pt x="21" y="13768"/>
                  <a:pt x="40" y="14743"/>
                  <a:pt x="200" y="15798"/>
                </a:cubicBezTo>
                <a:cubicBezTo>
                  <a:pt x="239" y="15957"/>
                  <a:pt x="319" y="16136"/>
                  <a:pt x="359" y="16315"/>
                </a:cubicBezTo>
                <a:cubicBezTo>
                  <a:pt x="418" y="16494"/>
                  <a:pt x="458" y="16673"/>
                  <a:pt x="518" y="16872"/>
                </a:cubicBezTo>
                <a:cubicBezTo>
                  <a:pt x="478" y="16912"/>
                  <a:pt x="498" y="16912"/>
                  <a:pt x="538" y="16932"/>
                </a:cubicBezTo>
                <a:cubicBezTo>
                  <a:pt x="598" y="17151"/>
                  <a:pt x="677" y="17370"/>
                  <a:pt x="757" y="17569"/>
                </a:cubicBezTo>
                <a:cubicBezTo>
                  <a:pt x="757" y="17608"/>
                  <a:pt x="757" y="17648"/>
                  <a:pt x="737" y="17688"/>
                </a:cubicBezTo>
                <a:cubicBezTo>
                  <a:pt x="777" y="17728"/>
                  <a:pt x="816" y="17768"/>
                  <a:pt x="836" y="17807"/>
                </a:cubicBezTo>
                <a:cubicBezTo>
                  <a:pt x="916" y="17986"/>
                  <a:pt x="1015" y="18185"/>
                  <a:pt x="1095" y="18364"/>
                </a:cubicBezTo>
                <a:cubicBezTo>
                  <a:pt x="1095" y="18364"/>
                  <a:pt x="1095" y="18384"/>
                  <a:pt x="1135" y="18424"/>
                </a:cubicBezTo>
                <a:cubicBezTo>
                  <a:pt x="1175" y="18504"/>
                  <a:pt x="1214" y="18583"/>
                  <a:pt x="1254" y="18683"/>
                </a:cubicBezTo>
                <a:cubicBezTo>
                  <a:pt x="1254" y="18742"/>
                  <a:pt x="1294" y="18802"/>
                  <a:pt x="1354" y="18842"/>
                </a:cubicBezTo>
                <a:cubicBezTo>
                  <a:pt x="1473" y="19041"/>
                  <a:pt x="1592" y="19220"/>
                  <a:pt x="1732" y="19419"/>
                </a:cubicBezTo>
                <a:cubicBezTo>
                  <a:pt x="3264" y="21588"/>
                  <a:pt x="5850" y="22841"/>
                  <a:pt x="8476" y="23299"/>
                </a:cubicBezTo>
                <a:cubicBezTo>
                  <a:pt x="10327" y="23637"/>
                  <a:pt x="12197" y="23617"/>
                  <a:pt x="14087" y="23518"/>
                </a:cubicBezTo>
                <a:cubicBezTo>
                  <a:pt x="13988" y="23537"/>
                  <a:pt x="13888" y="23557"/>
                  <a:pt x="13789" y="23577"/>
                </a:cubicBezTo>
                <a:cubicBezTo>
                  <a:pt x="13709" y="23597"/>
                  <a:pt x="13530" y="23617"/>
                  <a:pt x="13451" y="23657"/>
                </a:cubicBezTo>
                <a:cubicBezTo>
                  <a:pt x="13431" y="23657"/>
                  <a:pt x="13411" y="23756"/>
                  <a:pt x="13391" y="23756"/>
                </a:cubicBezTo>
                <a:cubicBezTo>
                  <a:pt x="13331" y="23776"/>
                  <a:pt x="13252" y="23717"/>
                  <a:pt x="13172" y="23717"/>
                </a:cubicBezTo>
                <a:cubicBezTo>
                  <a:pt x="12913" y="23717"/>
                  <a:pt x="12734" y="23736"/>
                  <a:pt x="12535" y="23736"/>
                </a:cubicBezTo>
                <a:cubicBezTo>
                  <a:pt x="12376" y="23736"/>
                  <a:pt x="12217" y="23796"/>
                  <a:pt x="12078" y="23677"/>
                </a:cubicBezTo>
                <a:cubicBezTo>
                  <a:pt x="11899" y="23717"/>
                  <a:pt x="11640" y="23796"/>
                  <a:pt x="11381" y="23836"/>
                </a:cubicBezTo>
                <a:cubicBezTo>
                  <a:pt x="11302" y="23856"/>
                  <a:pt x="11123" y="23876"/>
                  <a:pt x="11123" y="23876"/>
                </a:cubicBezTo>
                <a:cubicBezTo>
                  <a:pt x="11083" y="23876"/>
                  <a:pt x="11083" y="23836"/>
                  <a:pt x="11063" y="23836"/>
                </a:cubicBezTo>
                <a:cubicBezTo>
                  <a:pt x="10944" y="23856"/>
                  <a:pt x="10824" y="23915"/>
                  <a:pt x="10705" y="23915"/>
                </a:cubicBezTo>
                <a:cubicBezTo>
                  <a:pt x="10148" y="23955"/>
                  <a:pt x="9272" y="23537"/>
                  <a:pt x="9093" y="24194"/>
                </a:cubicBezTo>
                <a:cubicBezTo>
                  <a:pt x="9014" y="24492"/>
                  <a:pt x="9073" y="24711"/>
                  <a:pt x="9193" y="24851"/>
                </a:cubicBezTo>
                <a:cubicBezTo>
                  <a:pt x="9213" y="24890"/>
                  <a:pt x="9332" y="24871"/>
                  <a:pt x="9412" y="24930"/>
                </a:cubicBezTo>
                <a:cubicBezTo>
                  <a:pt x="9491" y="24970"/>
                  <a:pt x="9571" y="25010"/>
                  <a:pt x="9611" y="25109"/>
                </a:cubicBezTo>
                <a:cubicBezTo>
                  <a:pt x="10148" y="25109"/>
                  <a:pt x="10745" y="24990"/>
                  <a:pt x="11322" y="24950"/>
                </a:cubicBezTo>
                <a:cubicBezTo>
                  <a:pt x="11381" y="24930"/>
                  <a:pt x="11461" y="24890"/>
                  <a:pt x="11521" y="24890"/>
                </a:cubicBezTo>
                <a:cubicBezTo>
                  <a:pt x="11580" y="24890"/>
                  <a:pt x="11640" y="24950"/>
                  <a:pt x="11720" y="24950"/>
                </a:cubicBezTo>
                <a:cubicBezTo>
                  <a:pt x="11859" y="24930"/>
                  <a:pt x="12018" y="24851"/>
                  <a:pt x="12157" y="24851"/>
                </a:cubicBezTo>
                <a:cubicBezTo>
                  <a:pt x="12197" y="24831"/>
                  <a:pt x="12297" y="24890"/>
                  <a:pt x="12356" y="24890"/>
                </a:cubicBezTo>
                <a:cubicBezTo>
                  <a:pt x="12436" y="24890"/>
                  <a:pt x="12495" y="24851"/>
                  <a:pt x="12575" y="24831"/>
                </a:cubicBezTo>
                <a:cubicBezTo>
                  <a:pt x="12655" y="24831"/>
                  <a:pt x="12714" y="24890"/>
                  <a:pt x="12774" y="24890"/>
                </a:cubicBezTo>
                <a:cubicBezTo>
                  <a:pt x="13013" y="24871"/>
                  <a:pt x="13192" y="24751"/>
                  <a:pt x="13371" y="24910"/>
                </a:cubicBezTo>
                <a:cubicBezTo>
                  <a:pt x="13590" y="24811"/>
                  <a:pt x="13829" y="24771"/>
                  <a:pt x="14027" y="24731"/>
                </a:cubicBezTo>
                <a:cubicBezTo>
                  <a:pt x="14127" y="24691"/>
                  <a:pt x="14127" y="24731"/>
                  <a:pt x="14226" y="24711"/>
                </a:cubicBezTo>
                <a:cubicBezTo>
                  <a:pt x="14525" y="24652"/>
                  <a:pt x="14843" y="24532"/>
                  <a:pt x="15142" y="24492"/>
                </a:cubicBezTo>
                <a:cubicBezTo>
                  <a:pt x="15261" y="24473"/>
                  <a:pt x="15380" y="24532"/>
                  <a:pt x="15500" y="24512"/>
                </a:cubicBezTo>
                <a:cubicBezTo>
                  <a:pt x="15599" y="24512"/>
                  <a:pt x="15679" y="24413"/>
                  <a:pt x="15778" y="24393"/>
                </a:cubicBezTo>
                <a:cubicBezTo>
                  <a:pt x="16534" y="24154"/>
                  <a:pt x="17310" y="24274"/>
                  <a:pt x="18126" y="24055"/>
                </a:cubicBezTo>
                <a:cubicBezTo>
                  <a:pt x="18285" y="24015"/>
                  <a:pt x="18444" y="23935"/>
                  <a:pt x="18604" y="23876"/>
                </a:cubicBezTo>
                <a:cubicBezTo>
                  <a:pt x="18604" y="23876"/>
                  <a:pt x="18663" y="23935"/>
                  <a:pt x="18703" y="23915"/>
                </a:cubicBezTo>
                <a:cubicBezTo>
                  <a:pt x="18822" y="23896"/>
                  <a:pt x="19002" y="23836"/>
                  <a:pt x="19141" y="23796"/>
                </a:cubicBezTo>
                <a:cubicBezTo>
                  <a:pt x="20215" y="23458"/>
                  <a:pt x="21230" y="22960"/>
                  <a:pt x="22066" y="22264"/>
                </a:cubicBezTo>
                <a:cubicBezTo>
                  <a:pt x="22125" y="22204"/>
                  <a:pt x="22185" y="22165"/>
                  <a:pt x="22245" y="22105"/>
                </a:cubicBezTo>
                <a:cubicBezTo>
                  <a:pt x="22563" y="21806"/>
                  <a:pt x="22861" y="21448"/>
                  <a:pt x="23100" y="21170"/>
                </a:cubicBezTo>
                <a:cubicBezTo>
                  <a:pt x="23319" y="20931"/>
                  <a:pt x="23558" y="20414"/>
                  <a:pt x="23797" y="20175"/>
                </a:cubicBezTo>
                <a:cubicBezTo>
                  <a:pt x="23816" y="20155"/>
                  <a:pt x="23777" y="20115"/>
                  <a:pt x="23777" y="20076"/>
                </a:cubicBezTo>
                <a:cubicBezTo>
                  <a:pt x="24015" y="19598"/>
                  <a:pt x="24155" y="19041"/>
                  <a:pt x="24254" y="18782"/>
                </a:cubicBezTo>
                <a:cubicBezTo>
                  <a:pt x="24413" y="18364"/>
                  <a:pt x="24433" y="17867"/>
                  <a:pt x="24533" y="17390"/>
                </a:cubicBezTo>
                <a:cubicBezTo>
                  <a:pt x="24612" y="16872"/>
                  <a:pt x="24771" y="16375"/>
                  <a:pt x="24732" y="15798"/>
                </a:cubicBezTo>
                <a:cubicBezTo>
                  <a:pt x="24712" y="15559"/>
                  <a:pt x="24712" y="15440"/>
                  <a:pt x="24712" y="15320"/>
                </a:cubicBezTo>
                <a:cubicBezTo>
                  <a:pt x="24712" y="15082"/>
                  <a:pt x="24632" y="14843"/>
                  <a:pt x="24612" y="14604"/>
                </a:cubicBezTo>
                <a:cubicBezTo>
                  <a:pt x="24592" y="14505"/>
                  <a:pt x="24652" y="14425"/>
                  <a:pt x="24632" y="14326"/>
                </a:cubicBezTo>
                <a:cubicBezTo>
                  <a:pt x="24573" y="13589"/>
                  <a:pt x="24493" y="12833"/>
                  <a:pt x="24354" y="12097"/>
                </a:cubicBezTo>
                <a:cubicBezTo>
                  <a:pt x="24194" y="11361"/>
                  <a:pt x="24015" y="10665"/>
                  <a:pt x="23797" y="9988"/>
                </a:cubicBezTo>
                <a:cubicBezTo>
                  <a:pt x="23757" y="9909"/>
                  <a:pt x="23816" y="9809"/>
                  <a:pt x="23777" y="9749"/>
                </a:cubicBezTo>
                <a:cubicBezTo>
                  <a:pt x="23757" y="9670"/>
                  <a:pt x="23657" y="9630"/>
                  <a:pt x="23617" y="9550"/>
                </a:cubicBezTo>
                <a:cubicBezTo>
                  <a:pt x="23598" y="9511"/>
                  <a:pt x="23657" y="9471"/>
                  <a:pt x="23637" y="9431"/>
                </a:cubicBezTo>
                <a:cubicBezTo>
                  <a:pt x="23617" y="9312"/>
                  <a:pt x="23419" y="8954"/>
                  <a:pt x="23379" y="8914"/>
                </a:cubicBezTo>
                <a:cubicBezTo>
                  <a:pt x="23339" y="8874"/>
                  <a:pt x="23419" y="8854"/>
                  <a:pt x="23399" y="8834"/>
                </a:cubicBezTo>
                <a:cubicBezTo>
                  <a:pt x="23379" y="8774"/>
                  <a:pt x="23339" y="8774"/>
                  <a:pt x="23319" y="8755"/>
                </a:cubicBezTo>
                <a:cubicBezTo>
                  <a:pt x="23299" y="8695"/>
                  <a:pt x="23359" y="8655"/>
                  <a:pt x="23319" y="8615"/>
                </a:cubicBezTo>
                <a:cubicBezTo>
                  <a:pt x="23279" y="8456"/>
                  <a:pt x="23140" y="8337"/>
                  <a:pt x="23080" y="8197"/>
                </a:cubicBezTo>
                <a:cubicBezTo>
                  <a:pt x="23060" y="8158"/>
                  <a:pt x="23100" y="8118"/>
                  <a:pt x="23100" y="8098"/>
                </a:cubicBezTo>
                <a:cubicBezTo>
                  <a:pt x="23080" y="8058"/>
                  <a:pt x="23021" y="8058"/>
                  <a:pt x="23001" y="8018"/>
                </a:cubicBezTo>
                <a:cubicBezTo>
                  <a:pt x="22941" y="7879"/>
                  <a:pt x="22842" y="7740"/>
                  <a:pt x="22782" y="7581"/>
                </a:cubicBezTo>
                <a:cubicBezTo>
                  <a:pt x="22742" y="7501"/>
                  <a:pt x="22762" y="7402"/>
                  <a:pt x="22722" y="7322"/>
                </a:cubicBezTo>
                <a:cubicBezTo>
                  <a:pt x="22643" y="7163"/>
                  <a:pt x="22503" y="7043"/>
                  <a:pt x="22404" y="6884"/>
                </a:cubicBezTo>
                <a:cubicBezTo>
                  <a:pt x="22245" y="6626"/>
                  <a:pt x="22066" y="6307"/>
                  <a:pt x="21887" y="5969"/>
                </a:cubicBezTo>
                <a:cubicBezTo>
                  <a:pt x="21767" y="5790"/>
                  <a:pt x="21727" y="5591"/>
                  <a:pt x="21648" y="5472"/>
                </a:cubicBezTo>
                <a:cubicBezTo>
                  <a:pt x="21608" y="5412"/>
                  <a:pt x="21469" y="5392"/>
                  <a:pt x="21429" y="5332"/>
                </a:cubicBezTo>
                <a:cubicBezTo>
                  <a:pt x="21389" y="5273"/>
                  <a:pt x="21369" y="5153"/>
                  <a:pt x="21329" y="5094"/>
                </a:cubicBezTo>
                <a:cubicBezTo>
                  <a:pt x="21310" y="5054"/>
                  <a:pt x="21250" y="5094"/>
                  <a:pt x="21230" y="5034"/>
                </a:cubicBezTo>
                <a:cubicBezTo>
                  <a:pt x="21230" y="5014"/>
                  <a:pt x="21270" y="4915"/>
                  <a:pt x="21270" y="4895"/>
                </a:cubicBezTo>
                <a:cubicBezTo>
                  <a:pt x="21210" y="4815"/>
                  <a:pt x="21111" y="4775"/>
                  <a:pt x="21071" y="4716"/>
                </a:cubicBezTo>
                <a:cubicBezTo>
                  <a:pt x="20852" y="4457"/>
                  <a:pt x="20534" y="4298"/>
                  <a:pt x="20295" y="4079"/>
                </a:cubicBezTo>
                <a:cubicBezTo>
                  <a:pt x="20156" y="3960"/>
                  <a:pt x="20036" y="3840"/>
                  <a:pt x="19897" y="3721"/>
                </a:cubicBezTo>
                <a:cubicBezTo>
                  <a:pt x="19857" y="3701"/>
                  <a:pt x="19797" y="3701"/>
                  <a:pt x="19797" y="3701"/>
                </a:cubicBezTo>
                <a:cubicBezTo>
                  <a:pt x="19738" y="3661"/>
                  <a:pt x="19758" y="3601"/>
                  <a:pt x="19738" y="3582"/>
                </a:cubicBezTo>
                <a:cubicBezTo>
                  <a:pt x="19698" y="3542"/>
                  <a:pt x="19579" y="3422"/>
                  <a:pt x="19579" y="3422"/>
                </a:cubicBezTo>
                <a:cubicBezTo>
                  <a:pt x="19081" y="3005"/>
                  <a:pt x="18564" y="2666"/>
                  <a:pt x="18106" y="2189"/>
                </a:cubicBezTo>
                <a:cubicBezTo>
                  <a:pt x="18345" y="2209"/>
                  <a:pt x="18524" y="2328"/>
                  <a:pt x="18723" y="2447"/>
                </a:cubicBezTo>
                <a:cubicBezTo>
                  <a:pt x="19141" y="2706"/>
                  <a:pt x="19559" y="2925"/>
                  <a:pt x="19937" y="3184"/>
                </a:cubicBezTo>
                <a:cubicBezTo>
                  <a:pt x="20016" y="3243"/>
                  <a:pt x="20116" y="3323"/>
                  <a:pt x="20215" y="3383"/>
                </a:cubicBezTo>
                <a:cubicBezTo>
                  <a:pt x="20315" y="3422"/>
                  <a:pt x="20454" y="3422"/>
                  <a:pt x="20534" y="3482"/>
                </a:cubicBezTo>
                <a:cubicBezTo>
                  <a:pt x="20573" y="3522"/>
                  <a:pt x="20633" y="3562"/>
                  <a:pt x="20693" y="3601"/>
                </a:cubicBezTo>
                <a:cubicBezTo>
                  <a:pt x="20733" y="3641"/>
                  <a:pt x="20792" y="3681"/>
                  <a:pt x="20792" y="3681"/>
                </a:cubicBezTo>
                <a:cubicBezTo>
                  <a:pt x="20792" y="3701"/>
                  <a:pt x="20772" y="3761"/>
                  <a:pt x="20812" y="3800"/>
                </a:cubicBezTo>
                <a:cubicBezTo>
                  <a:pt x="20852" y="3820"/>
                  <a:pt x="20971" y="3820"/>
                  <a:pt x="21011" y="3860"/>
                </a:cubicBezTo>
                <a:cubicBezTo>
                  <a:pt x="21031" y="3880"/>
                  <a:pt x="20991" y="3920"/>
                  <a:pt x="21011" y="3940"/>
                </a:cubicBezTo>
                <a:cubicBezTo>
                  <a:pt x="21031" y="3979"/>
                  <a:pt x="21071" y="3960"/>
                  <a:pt x="21111" y="3999"/>
                </a:cubicBezTo>
                <a:cubicBezTo>
                  <a:pt x="21310" y="4198"/>
                  <a:pt x="21389" y="4497"/>
                  <a:pt x="21668" y="4656"/>
                </a:cubicBezTo>
                <a:cubicBezTo>
                  <a:pt x="21707" y="5133"/>
                  <a:pt x="22105" y="5492"/>
                  <a:pt x="22404" y="5949"/>
                </a:cubicBezTo>
                <a:cubicBezTo>
                  <a:pt x="22503" y="6069"/>
                  <a:pt x="22603" y="6208"/>
                  <a:pt x="22682" y="6347"/>
                </a:cubicBezTo>
                <a:cubicBezTo>
                  <a:pt x="22702" y="6407"/>
                  <a:pt x="22643" y="6486"/>
                  <a:pt x="22662" y="6546"/>
                </a:cubicBezTo>
                <a:cubicBezTo>
                  <a:pt x="22682" y="6606"/>
                  <a:pt x="22782" y="6665"/>
                  <a:pt x="22802" y="6725"/>
                </a:cubicBezTo>
                <a:cubicBezTo>
                  <a:pt x="22921" y="6984"/>
                  <a:pt x="23060" y="7223"/>
                  <a:pt x="23200" y="7481"/>
                </a:cubicBezTo>
                <a:cubicBezTo>
                  <a:pt x="23419" y="7939"/>
                  <a:pt x="23498" y="8317"/>
                  <a:pt x="23677" y="8655"/>
                </a:cubicBezTo>
                <a:cubicBezTo>
                  <a:pt x="23856" y="9013"/>
                  <a:pt x="24035" y="9332"/>
                  <a:pt x="24155" y="9670"/>
                </a:cubicBezTo>
                <a:cubicBezTo>
                  <a:pt x="24155" y="9729"/>
                  <a:pt x="24115" y="9809"/>
                  <a:pt x="24135" y="9849"/>
                </a:cubicBezTo>
                <a:cubicBezTo>
                  <a:pt x="24155" y="9928"/>
                  <a:pt x="24214" y="9948"/>
                  <a:pt x="24234" y="10008"/>
                </a:cubicBezTo>
                <a:cubicBezTo>
                  <a:pt x="24274" y="10127"/>
                  <a:pt x="24234" y="10267"/>
                  <a:pt x="24274" y="10366"/>
                </a:cubicBezTo>
                <a:cubicBezTo>
                  <a:pt x="24274" y="10426"/>
                  <a:pt x="24374" y="10426"/>
                  <a:pt x="24393" y="10486"/>
                </a:cubicBezTo>
                <a:cubicBezTo>
                  <a:pt x="24433" y="10525"/>
                  <a:pt x="24374" y="10605"/>
                  <a:pt x="24393" y="10645"/>
                </a:cubicBezTo>
                <a:cubicBezTo>
                  <a:pt x="24393" y="10704"/>
                  <a:pt x="24413" y="10724"/>
                  <a:pt x="24413" y="10784"/>
                </a:cubicBezTo>
                <a:cubicBezTo>
                  <a:pt x="24433" y="11102"/>
                  <a:pt x="24672" y="11202"/>
                  <a:pt x="24752" y="11421"/>
                </a:cubicBezTo>
                <a:cubicBezTo>
                  <a:pt x="24831" y="11659"/>
                  <a:pt x="24851" y="11898"/>
                  <a:pt x="24891" y="12157"/>
                </a:cubicBezTo>
                <a:cubicBezTo>
                  <a:pt x="24931" y="12475"/>
                  <a:pt x="25030" y="12853"/>
                  <a:pt x="24970" y="13072"/>
                </a:cubicBezTo>
                <a:cubicBezTo>
                  <a:pt x="24871" y="13410"/>
                  <a:pt x="25070" y="13729"/>
                  <a:pt x="25130" y="14047"/>
                </a:cubicBezTo>
                <a:cubicBezTo>
                  <a:pt x="25189" y="14266"/>
                  <a:pt x="25150" y="14524"/>
                  <a:pt x="25150" y="14664"/>
                </a:cubicBezTo>
                <a:cubicBezTo>
                  <a:pt x="25150" y="14723"/>
                  <a:pt x="25209" y="14783"/>
                  <a:pt x="25209" y="14863"/>
                </a:cubicBezTo>
                <a:cubicBezTo>
                  <a:pt x="25209" y="14982"/>
                  <a:pt x="25229" y="15101"/>
                  <a:pt x="25229" y="15221"/>
                </a:cubicBezTo>
                <a:cubicBezTo>
                  <a:pt x="25249" y="15360"/>
                  <a:pt x="25309" y="15499"/>
                  <a:pt x="25249" y="15639"/>
                </a:cubicBezTo>
                <a:cubicBezTo>
                  <a:pt x="25269" y="15778"/>
                  <a:pt x="25408" y="15838"/>
                  <a:pt x="25428" y="15977"/>
                </a:cubicBezTo>
                <a:cubicBezTo>
                  <a:pt x="25309" y="16136"/>
                  <a:pt x="25468" y="16335"/>
                  <a:pt x="25468" y="16474"/>
                </a:cubicBezTo>
                <a:cubicBezTo>
                  <a:pt x="25468" y="16534"/>
                  <a:pt x="25408" y="16594"/>
                  <a:pt x="25408" y="16653"/>
                </a:cubicBezTo>
                <a:cubicBezTo>
                  <a:pt x="25428" y="16852"/>
                  <a:pt x="25488" y="17071"/>
                  <a:pt x="25488" y="17230"/>
                </a:cubicBezTo>
                <a:cubicBezTo>
                  <a:pt x="25488" y="17270"/>
                  <a:pt x="25428" y="17350"/>
                  <a:pt x="25428" y="17390"/>
                </a:cubicBezTo>
                <a:cubicBezTo>
                  <a:pt x="25408" y="17668"/>
                  <a:pt x="25428" y="17947"/>
                  <a:pt x="25388" y="18245"/>
                </a:cubicBezTo>
                <a:cubicBezTo>
                  <a:pt x="25368" y="18524"/>
                  <a:pt x="25329" y="18862"/>
                  <a:pt x="25249" y="19160"/>
                </a:cubicBezTo>
                <a:cubicBezTo>
                  <a:pt x="25150" y="19598"/>
                  <a:pt x="24970" y="19996"/>
                  <a:pt x="24851" y="20394"/>
                </a:cubicBezTo>
                <a:cubicBezTo>
                  <a:pt x="24851" y="20394"/>
                  <a:pt x="24771" y="20414"/>
                  <a:pt x="24752" y="20473"/>
                </a:cubicBezTo>
                <a:cubicBezTo>
                  <a:pt x="24712" y="20613"/>
                  <a:pt x="24712" y="20812"/>
                  <a:pt x="24652" y="20931"/>
                </a:cubicBezTo>
                <a:cubicBezTo>
                  <a:pt x="24592" y="21110"/>
                  <a:pt x="24433" y="21229"/>
                  <a:pt x="24453" y="21428"/>
                </a:cubicBezTo>
                <a:cubicBezTo>
                  <a:pt x="24354" y="21627"/>
                  <a:pt x="24155" y="21747"/>
                  <a:pt x="24075" y="21906"/>
                </a:cubicBezTo>
                <a:cubicBezTo>
                  <a:pt x="24035" y="21966"/>
                  <a:pt x="24055" y="22045"/>
                  <a:pt x="23996" y="22105"/>
                </a:cubicBezTo>
                <a:cubicBezTo>
                  <a:pt x="23916" y="22165"/>
                  <a:pt x="23836" y="22165"/>
                  <a:pt x="23757" y="22224"/>
                </a:cubicBezTo>
                <a:cubicBezTo>
                  <a:pt x="23578" y="22324"/>
                  <a:pt x="23518" y="22463"/>
                  <a:pt x="23419" y="22582"/>
                </a:cubicBezTo>
                <a:cubicBezTo>
                  <a:pt x="23339" y="22722"/>
                  <a:pt x="23200" y="22881"/>
                  <a:pt x="23040" y="23000"/>
                </a:cubicBezTo>
                <a:cubicBezTo>
                  <a:pt x="22643" y="23319"/>
                  <a:pt x="22105" y="23557"/>
                  <a:pt x="21747" y="23756"/>
                </a:cubicBezTo>
                <a:cubicBezTo>
                  <a:pt x="21688" y="23816"/>
                  <a:pt x="21648" y="23816"/>
                  <a:pt x="21568" y="23856"/>
                </a:cubicBezTo>
                <a:cubicBezTo>
                  <a:pt x="21409" y="23935"/>
                  <a:pt x="21270" y="24055"/>
                  <a:pt x="21130" y="24114"/>
                </a:cubicBezTo>
                <a:cubicBezTo>
                  <a:pt x="20772" y="24254"/>
                  <a:pt x="20414" y="24274"/>
                  <a:pt x="20096" y="24373"/>
                </a:cubicBezTo>
                <a:cubicBezTo>
                  <a:pt x="19897" y="24433"/>
                  <a:pt x="19718" y="24572"/>
                  <a:pt x="19519" y="24612"/>
                </a:cubicBezTo>
                <a:cubicBezTo>
                  <a:pt x="19280" y="24691"/>
                  <a:pt x="19021" y="24691"/>
                  <a:pt x="18803" y="24711"/>
                </a:cubicBezTo>
                <a:cubicBezTo>
                  <a:pt x="18743" y="24771"/>
                  <a:pt x="18624" y="24791"/>
                  <a:pt x="18584" y="24910"/>
                </a:cubicBezTo>
                <a:cubicBezTo>
                  <a:pt x="18504" y="24930"/>
                  <a:pt x="18484" y="24811"/>
                  <a:pt x="18405" y="24831"/>
                </a:cubicBezTo>
                <a:cubicBezTo>
                  <a:pt x="18405" y="24831"/>
                  <a:pt x="18345" y="24930"/>
                  <a:pt x="18345" y="24930"/>
                </a:cubicBezTo>
                <a:cubicBezTo>
                  <a:pt x="18305" y="24950"/>
                  <a:pt x="18246" y="24950"/>
                  <a:pt x="18206" y="24950"/>
                </a:cubicBezTo>
                <a:cubicBezTo>
                  <a:pt x="18007" y="24990"/>
                  <a:pt x="17768" y="24930"/>
                  <a:pt x="17629" y="25030"/>
                </a:cubicBezTo>
                <a:cubicBezTo>
                  <a:pt x="16912" y="25408"/>
                  <a:pt x="16077" y="25308"/>
                  <a:pt x="15420" y="25646"/>
                </a:cubicBezTo>
                <a:cubicBezTo>
                  <a:pt x="15042" y="25706"/>
                  <a:pt x="14425" y="25786"/>
                  <a:pt x="14067" y="26044"/>
                </a:cubicBezTo>
                <a:cubicBezTo>
                  <a:pt x="13709" y="25945"/>
                  <a:pt x="13351" y="26124"/>
                  <a:pt x="12993" y="26204"/>
                </a:cubicBezTo>
                <a:cubicBezTo>
                  <a:pt x="12774" y="26243"/>
                  <a:pt x="12555" y="26223"/>
                  <a:pt x="12336" y="26263"/>
                </a:cubicBezTo>
                <a:cubicBezTo>
                  <a:pt x="12297" y="26263"/>
                  <a:pt x="12177" y="26363"/>
                  <a:pt x="12157" y="26363"/>
                </a:cubicBezTo>
                <a:cubicBezTo>
                  <a:pt x="12137" y="26363"/>
                  <a:pt x="12137" y="26303"/>
                  <a:pt x="12098" y="26323"/>
                </a:cubicBezTo>
                <a:cubicBezTo>
                  <a:pt x="11978" y="26343"/>
                  <a:pt x="11899" y="26403"/>
                  <a:pt x="11779" y="26422"/>
                </a:cubicBezTo>
                <a:cubicBezTo>
                  <a:pt x="11620" y="26442"/>
                  <a:pt x="11441" y="26422"/>
                  <a:pt x="11282" y="26422"/>
                </a:cubicBezTo>
                <a:cubicBezTo>
                  <a:pt x="11083" y="26403"/>
                  <a:pt x="10904" y="26343"/>
                  <a:pt x="10725" y="26343"/>
                </a:cubicBezTo>
                <a:cubicBezTo>
                  <a:pt x="10347" y="26363"/>
                  <a:pt x="9949" y="26661"/>
                  <a:pt x="9571" y="26482"/>
                </a:cubicBezTo>
                <a:cubicBezTo>
                  <a:pt x="9412" y="26582"/>
                  <a:pt x="9292" y="26522"/>
                  <a:pt x="9173" y="26442"/>
                </a:cubicBezTo>
                <a:cubicBezTo>
                  <a:pt x="8874" y="26582"/>
                  <a:pt x="8576" y="26522"/>
                  <a:pt x="8297" y="26522"/>
                </a:cubicBezTo>
                <a:cubicBezTo>
                  <a:pt x="8118" y="26522"/>
                  <a:pt x="7979" y="26562"/>
                  <a:pt x="7820" y="26562"/>
                </a:cubicBezTo>
                <a:cubicBezTo>
                  <a:pt x="7661" y="26542"/>
                  <a:pt x="7621" y="26462"/>
                  <a:pt x="7502" y="26502"/>
                </a:cubicBezTo>
                <a:cubicBezTo>
                  <a:pt x="7362" y="26542"/>
                  <a:pt x="6885" y="26403"/>
                  <a:pt x="6765" y="26383"/>
                </a:cubicBezTo>
                <a:cubicBezTo>
                  <a:pt x="6686" y="26383"/>
                  <a:pt x="6626" y="26403"/>
                  <a:pt x="6586" y="26383"/>
                </a:cubicBezTo>
                <a:cubicBezTo>
                  <a:pt x="6566" y="26383"/>
                  <a:pt x="6566" y="26323"/>
                  <a:pt x="6566" y="26323"/>
                </a:cubicBezTo>
                <a:cubicBezTo>
                  <a:pt x="6328" y="26303"/>
                  <a:pt x="5890" y="26243"/>
                  <a:pt x="5790" y="26263"/>
                </a:cubicBezTo>
                <a:cubicBezTo>
                  <a:pt x="5651" y="26323"/>
                  <a:pt x="5512" y="26184"/>
                  <a:pt x="5412" y="26144"/>
                </a:cubicBezTo>
                <a:cubicBezTo>
                  <a:pt x="4935" y="25965"/>
                  <a:pt x="4636" y="25925"/>
                  <a:pt x="4219" y="25925"/>
                </a:cubicBezTo>
                <a:cubicBezTo>
                  <a:pt x="4119" y="25885"/>
                  <a:pt x="4079" y="25845"/>
                  <a:pt x="4040" y="25786"/>
                </a:cubicBezTo>
                <a:cubicBezTo>
                  <a:pt x="3980" y="25686"/>
                  <a:pt x="3841" y="25925"/>
                  <a:pt x="3861" y="25766"/>
                </a:cubicBezTo>
                <a:cubicBezTo>
                  <a:pt x="3662" y="25746"/>
                  <a:pt x="3642" y="25666"/>
                  <a:pt x="3443" y="25567"/>
                </a:cubicBezTo>
                <a:cubicBezTo>
                  <a:pt x="3343" y="25746"/>
                  <a:pt x="3204" y="25487"/>
                  <a:pt x="3204" y="25487"/>
                </a:cubicBezTo>
                <a:cubicBezTo>
                  <a:pt x="3144" y="25447"/>
                  <a:pt x="3085" y="25507"/>
                  <a:pt x="3065" y="25487"/>
                </a:cubicBezTo>
                <a:cubicBezTo>
                  <a:pt x="2905" y="25388"/>
                  <a:pt x="2806" y="25209"/>
                  <a:pt x="2647" y="25129"/>
                </a:cubicBezTo>
                <a:cubicBezTo>
                  <a:pt x="2527" y="25089"/>
                  <a:pt x="2408" y="25109"/>
                  <a:pt x="2269" y="25089"/>
                </a:cubicBezTo>
                <a:cubicBezTo>
                  <a:pt x="1931" y="25030"/>
                  <a:pt x="1493" y="24791"/>
                  <a:pt x="1075" y="24552"/>
                </a:cubicBezTo>
                <a:cubicBezTo>
                  <a:pt x="916" y="24691"/>
                  <a:pt x="1155" y="24751"/>
                  <a:pt x="1214" y="24831"/>
                </a:cubicBezTo>
                <a:cubicBezTo>
                  <a:pt x="1354" y="25010"/>
                  <a:pt x="1473" y="25109"/>
                  <a:pt x="1592" y="25169"/>
                </a:cubicBezTo>
                <a:cubicBezTo>
                  <a:pt x="1672" y="25189"/>
                  <a:pt x="1692" y="25288"/>
                  <a:pt x="1712" y="25308"/>
                </a:cubicBezTo>
                <a:cubicBezTo>
                  <a:pt x="2030" y="25567"/>
                  <a:pt x="2508" y="25865"/>
                  <a:pt x="2806" y="25945"/>
                </a:cubicBezTo>
                <a:cubicBezTo>
                  <a:pt x="3284" y="26104"/>
                  <a:pt x="3681" y="26343"/>
                  <a:pt x="4139" y="26522"/>
                </a:cubicBezTo>
                <a:cubicBezTo>
                  <a:pt x="4378" y="26601"/>
                  <a:pt x="4676" y="26701"/>
                  <a:pt x="4855" y="26721"/>
                </a:cubicBezTo>
                <a:cubicBezTo>
                  <a:pt x="4935" y="26741"/>
                  <a:pt x="4955" y="26820"/>
                  <a:pt x="4995" y="26840"/>
                </a:cubicBezTo>
                <a:cubicBezTo>
                  <a:pt x="5174" y="26900"/>
                  <a:pt x="5412" y="26940"/>
                  <a:pt x="5611" y="26980"/>
                </a:cubicBezTo>
                <a:cubicBezTo>
                  <a:pt x="5850" y="27039"/>
                  <a:pt x="6089" y="27099"/>
                  <a:pt x="6228" y="27119"/>
                </a:cubicBezTo>
                <a:cubicBezTo>
                  <a:pt x="6268" y="27119"/>
                  <a:pt x="6268" y="27178"/>
                  <a:pt x="6268" y="27178"/>
                </a:cubicBezTo>
                <a:cubicBezTo>
                  <a:pt x="6507" y="27258"/>
                  <a:pt x="6606" y="27159"/>
                  <a:pt x="6765" y="27198"/>
                </a:cubicBezTo>
                <a:cubicBezTo>
                  <a:pt x="6765" y="27198"/>
                  <a:pt x="6825" y="27258"/>
                  <a:pt x="6885" y="27278"/>
                </a:cubicBezTo>
                <a:cubicBezTo>
                  <a:pt x="6964" y="27298"/>
                  <a:pt x="7024" y="27258"/>
                  <a:pt x="7064" y="27258"/>
                </a:cubicBezTo>
                <a:cubicBezTo>
                  <a:pt x="7322" y="27298"/>
                  <a:pt x="7581" y="27397"/>
                  <a:pt x="7820" y="27417"/>
                </a:cubicBezTo>
                <a:cubicBezTo>
                  <a:pt x="8019" y="27417"/>
                  <a:pt x="8258" y="27338"/>
                  <a:pt x="8437" y="27358"/>
                </a:cubicBezTo>
                <a:cubicBezTo>
                  <a:pt x="8556" y="27358"/>
                  <a:pt x="8596" y="27417"/>
                  <a:pt x="8636" y="27437"/>
                </a:cubicBezTo>
                <a:cubicBezTo>
                  <a:pt x="8656" y="27437"/>
                  <a:pt x="8675" y="27377"/>
                  <a:pt x="8675" y="27377"/>
                </a:cubicBezTo>
                <a:cubicBezTo>
                  <a:pt x="9034" y="27417"/>
                  <a:pt x="9451" y="27457"/>
                  <a:pt x="9670" y="27497"/>
                </a:cubicBezTo>
                <a:cubicBezTo>
                  <a:pt x="9730" y="27497"/>
                  <a:pt x="9750" y="27457"/>
                  <a:pt x="9790" y="27457"/>
                </a:cubicBezTo>
                <a:cubicBezTo>
                  <a:pt x="10008" y="27417"/>
                  <a:pt x="10148" y="27437"/>
                  <a:pt x="10367" y="27437"/>
                </a:cubicBezTo>
                <a:cubicBezTo>
                  <a:pt x="10585" y="27437"/>
                  <a:pt x="10904" y="27377"/>
                  <a:pt x="11162" y="27358"/>
                </a:cubicBezTo>
                <a:cubicBezTo>
                  <a:pt x="11222" y="27358"/>
                  <a:pt x="11302" y="27377"/>
                  <a:pt x="11381" y="27377"/>
                </a:cubicBezTo>
                <a:cubicBezTo>
                  <a:pt x="12018" y="27318"/>
                  <a:pt x="12973" y="27318"/>
                  <a:pt x="13649" y="27178"/>
                </a:cubicBezTo>
                <a:cubicBezTo>
                  <a:pt x="14346" y="27039"/>
                  <a:pt x="14983" y="26860"/>
                  <a:pt x="15599" y="26741"/>
                </a:cubicBezTo>
                <a:cubicBezTo>
                  <a:pt x="15957" y="26661"/>
                  <a:pt x="16256" y="26562"/>
                  <a:pt x="16554" y="26502"/>
                </a:cubicBezTo>
                <a:cubicBezTo>
                  <a:pt x="16952" y="26422"/>
                  <a:pt x="17390" y="26442"/>
                  <a:pt x="17828" y="26323"/>
                </a:cubicBezTo>
                <a:cubicBezTo>
                  <a:pt x="17967" y="26283"/>
                  <a:pt x="18106" y="26223"/>
                  <a:pt x="18246" y="26164"/>
                </a:cubicBezTo>
                <a:cubicBezTo>
                  <a:pt x="18763" y="26005"/>
                  <a:pt x="19101" y="25905"/>
                  <a:pt x="19539" y="25806"/>
                </a:cubicBezTo>
                <a:lnTo>
                  <a:pt x="20116" y="25666"/>
                </a:lnTo>
                <a:cubicBezTo>
                  <a:pt x="20315" y="25607"/>
                  <a:pt x="20534" y="25547"/>
                  <a:pt x="20733" y="25487"/>
                </a:cubicBezTo>
                <a:cubicBezTo>
                  <a:pt x="21130" y="25348"/>
                  <a:pt x="21528" y="25209"/>
                  <a:pt x="21906" y="25030"/>
                </a:cubicBezTo>
                <a:cubicBezTo>
                  <a:pt x="22583" y="24751"/>
                  <a:pt x="23220" y="24333"/>
                  <a:pt x="23797" y="23856"/>
                </a:cubicBezTo>
                <a:cubicBezTo>
                  <a:pt x="24433" y="23279"/>
                  <a:pt x="25010" y="22602"/>
                  <a:pt x="25468" y="21866"/>
                </a:cubicBezTo>
                <a:cubicBezTo>
                  <a:pt x="26105" y="20891"/>
                  <a:pt x="26542" y="19697"/>
                  <a:pt x="26662" y="18563"/>
                </a:cubicBezTo>
                <a:cubicBezTo>
                  <a:pt x="26761" y="17608"/>
                  <a:pt x="26861" y="16474"/>
                  <a:pt x="26781" y="1547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2" name="Google Shape;2122;p24"/>
          <p:cNvGrpSpPr/>
          <p:nvPr/>
        </p:nvGrpSpPr>
        <p:grpSpPr>
          <a:xfrm rot="10800000">
            <a:off x="7660625" y="917175"/>
            <a:ext cx="887900" cy="452300"/>
            <a:chOff x="2094425" y="748900"/>
            <a:chExt cx="887900" cy="452300"/>
          </a:xfrm>
        </p:grpSpPr>
        <p:sp>
          <p:nvSpPr>
            <p:cNvPr id="2123" name="Google Shape;2123;p24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24"/>
          <p:cNvSpPr/>
          <p:nvPr/>
        </p:nvSpPr>
        <p:spPr>
          <a:xfrm rot="-7938934">
            <a:off x="4159870" y="668208"/>
            <a:ext cx="939216" cy="80972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24"/>
          <p:cNvGrpSpPr/>
          <p:nvPr/>
        </p:nvGrpSpPr>
        <p:grpSpPr>
          <a:xfrm>
            <a:off x="719995" y="3496756"/>
            <a:ext cx="439697" cy="506486"/>
            <a:chOff x="3150425" y="3024575"/>
            <a:chExt cx="130350" cy="150150"/>
          </a:xfrm>
        </p:grpSpPr>
        <p:sp>
          <p:nvSpPr>
            <p:cNvPr id="2129" name="Google Shape;2129;p24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2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138" name="Google Shape;2138;p2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9" name="Google Shape;2139;p2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140" name="Google Shape;2140;p2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141" name="Google Shape;2141;p2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142" name="Google Shape;2142;p2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143" name="Google Shape;2143;p2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144" name="Google Shape;2144;p2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5" name="Google Shape;2145;p2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46" name="Google Shape;2146;p2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147" name="Google Shape;2147;p2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148" name="Google Shape;2148;p2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149" name="Google Shape;2149;p2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150" name="Google Shape;2150;p2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151" name="Google Shape;2151;p2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3" name="Google Shape;2153;p2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154" name="Google Shape;2154;p2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155" name="Google Shape;2155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4"/>
          <p:cNvSpPr txBox="1">
            <a:spLocks noGrp="1"/>
          </p:cNvSpPr>
          <p:nvPr>
            <p:ph type="subTitle" idx="1"/>
          </p:nvPr>
        </p:nvSpPr>
        <p:spPr>
          <a:xfrm flipH="1">
            <a:off x="5017702" y="3190524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7" name="Google Shape;2157;p24"/>
          <p:cNvSpPr txBox="1">
            <a:spLocks noGrp="1"/>
          </p:cNvSpPr>
          <p:nvPr>
            <p:ph type="subTitle" idx="2"/>
          </p:nvPr>
        </p:nvSpPr>
        <p:spPr>
          <a:xfrm flipH="1">
            <a:off x="5017692" y="3660325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24"/>
          <p:cNvSpPr txBox="1">
            <a:spLocks noGrp="1"/>
          </p:cNvSpPr>
          <p:nvPr>
            <p:ph type="subTitle" idx="3"/>
          </p:nvPr>
        </p:nvSpPr>
        <p:spPr>
          <a:xfrm>
            <a:off x="2011583" y="3190525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159" name="Google Shape;2159;p24"/>
          <p:cNvSpPr txBox="1">
            <a:spLocks noGrp="1"/>
          </p:cNvSpPr>
          <p:nvPr>
            <p:ph type="subTitle" idx="4"/>
          </p:nvPr>
        </p:nvSpPr>
        <p:spPr>
          <a:xfrm>
            <a:off x="2011583" y="3660329"/>
            <a:ext cx="211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2" r:id="rId7"/>
    <p:sldLayoutId id="2147483664" r:id="rId8"/>
    <p:sldLayoutId id="2147483670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86B595BB-424C-40F6-BE78-F8EF1D71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0" t="13085" r="2054" b="9782"/>
          <a:stretch/>
        </p:blipFill>
        <p:spPr>
          <a:xfrm rot="21189339">
            <a:off x="1300290" y="1745760"/>
            <a:ext cx="1320532" cy="2544771"/>
          </a:xfrm>
          <a:prstGeom prst="rect">
            <a:avLst/>
          </a:prstGeom>
        </p:spPr>
      </p:pic>
      <p:sp>
        <p:nvSpPr>
          <p:cNvPr id="54" name="Google Shape;3909;p68">
            <a:extLst>
              <a:ext uri="{FF2B5EF4-FFF2-40B4-BE49-F238E27FC236}">
                <a16:creationId xmlns:a16="http://schemas.microsoft.com/office/drawing/2014/main" id="{F9D9147C-0F7D-46BC-991B-D4BF214D292A}"/>
              </a:ext>
            </a:extLst>
          </p:cNvPr>
          <p:cNvSpPr/>
          <p:nvPr/>
        </p:nvSpPr>
        <p:spPr>
          <a:xfrm rot="21215211">
            <a:off x="1269332" y="1582811"/>
            <a:ext cx="1343063" cy="283821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99" name="Google Shape;2699;p34"/>
          <p:cNvSpPr/>
          <p:nvPr/>
        </p:nvSpPr>
        <p:spPr>
          <a:xfrm rot="3599982">
            <a:off x="6531639" y="-461262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0" y="219"/>
                  <a:pt x="120" y="160"/>
                  <a:pt x="140" y="219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34"/>
          <p:cNvSpPr/>
          <p:nvPr/>
        </p:nvSpPr>
        <p:spPr>
          <a:xfrm rot="3599982">
            <a:off x="6759282" y="-286817"/>
            <a:ext cx="1951" cy="999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1" y="1"/>
                </a:moveTo>
                <a:cubicBezTo>
                  <a:pt x="1" y="1"/>
                  <a:pt x="1" y="21"/>
                  <a:pt x="1" y="21"/>
                </a:cubicBezTo>
                <a:cubicBezTo>
                  <a:pt x="41" y="1"/>
                  <a:pt x="4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34"/>
          <p:cNvSpPr/>
          <p:nvPr/>
        </p:nvSpPr>
        <p:spPr>
          <a:xfrm rot="3599982">
            <a:off x="6992440" y="-378235"/>
            <a:ext cx="3045" cy="4901"/>
          </a:xfrm>
          <a:custGeom>
            <a:avLst/>
            <a:gdLst/>
            <a:ahLst/>
            <a:cxnLst/>
            <a:rect l="l" t="t" r="r" b="b"/>
            <a:pathLst>
              <a:path w="64" h="103" extrusionOk="0">
                <a:moveTo>
                  <a:pt x="60" y="1"/>
                </a:moveTo>
                <a:cubicBezTo>
                  <a:pt x="56" y="1"/>
                  <a:pt x="35" y="45"/>
                  <a:pt x="1" y="103"/>
                </a:cubicBezTo>
                <a:cubicBezTo>
                  <a:pt x="20" y="83"/>
                  <a:pt x="20" y="83"/>
                  <a:pt x="40" y="83"/>
                </a:cubicBezTo>
                <a:cubicBezTo>
                  <a:pt x="57" y="24"/>
                  <a:pt x="63" y="1"/>
                  <a:pt x="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34"/>
          <p:cNvSpPr/>
          <p:nvPr/>
        </p:nvSpPr>
        <p:spPr>
          <a:xfrm rot="3599982">
            <a:off x="6845545" y="-416022"/>
            <a:ext cx="999" cy="1903"/>
          </a:xfrm>
          <a:custGeom>
            <a:avLst/>
            <a:gdLst/>
            <a:ahLst/>
            <a:cxnLst/>
            <a:rect l="l" t="t" r="r" b="b"/>
            <a:pathLst>
              <a:path w="21" h="40" extrusionOk="0">
                <a:moveTo>
                  <a:pt x="20" y="0"/>
                </a:moveTo>
                <a:lnTo>
                  <a:pt x="20" y="0"/>
                </a:lnTo>
                <a:cubicBezTo>
                  <a:pt x="20" y="20"/>
                  <a:pt x="0" y="40"/>
                  <a:pt x="0" y="40"/>
                </a:cubicBezTo>
                <a:cubicBezTo>
                  <a:pt x="20" y="20"/>
                  <a:pt x="20" y="2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34"/>
          <p:cNvSpPr/>
          <p:nvPr/>
        </p:nvSpPr>
        <p:spPr>
          <a:xfrm rot="3599982">
            <a:off x="6531676" y="-450822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0"/>
                </a:moveTo>
                <a:lnTo>
                  <a:pt x="1" y="20"/>
                </a:lnTo>
                <a:lnTo>
                  <a:pt x="21" y="20"/>
                </a:lnTo>
                <a:cubicBezTo>
                  <a:pt x="21" y="0"/>
                  <a:pt x="2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34"/>
          <p:cNvSpPr/>
          <p:nvPr/>
        </p:nvSpPr>
        <p:spPr>
          <a:xfrm rot="3599982">
            <a:off x="6660619" y="-281384"/>
            <a:ext cx="8564" cy="5139"/>
          </a:xfrm>
          <a:custGeom>
            <a:avLst/>
            <a:gdLst/>
            <a:ahLst/>
            <a:cxnLst/>
            <a:rect l="l" t="t" r="r" b="b"/>
            <a:pathLst>
              <a:path w="180" h="108" extrusionOk="0">
                <a:moveTo>
                  <a:pt x="180" y="1"/>
                </a:moveTo>
                <a:lnTo>
                  <a:pt x="180" y="1"/>
                </a:lnTo>
                <a:cubicBezTo>
                  <a:pt x="100" y="60"/>
                  <a:pt x="40" y="80"/>
                  <a:pt x="1" y="100"/>
                </a:cubicBezTo>
                <a:cubicBezTo>
                  <a:pt x="5" y="105"/>
                  <a:pt x="12" y="107"/>
                  <a:pt x="20" y="107"/>
                </a:cubicBezTo>
                <a:cubicBezTo>
                  <a:pt x="49" y="107"/>
                  <a:pt x="103" y="78"/>
                  <a:pt x="1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34"/>
          <p:cNvSpPr/>
          <p:nvPr/>
        </p:nvSpPr>
        <p:spPr>
          <a:xfrm rot="3599982">
            <a:off x="7112092" y="-234514"/>
            <a:ext cx="11419" cy="10468"/>
          </a:xfrm>
          <a:custGeom>
            <a:avLst/>
            <a:gdLst/>
            <a:ahLst/>
            <a:cxnLst/>
            <a:rect l="l" t="t" r="r" b="b"/>
            <a:pathLst>
              <a:path w="240" h="220" extrusionOk="0">
                <a:moveTo>
                  <a:pt x="239" y="0"/>
                </a:moveTo>
                <a:lnTo>
                  <a:pt x="159" y="60"/>
                </a:lnTo>
                <a:lnTo>
                  <a:pt x="0" y="219"/>
                </a:lnTo>
                <a:lnTo>
                  <a:pt x="0" y="219"/>
                </a:lnTo>
                <a:lnTo>
                  <a:pt x="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34"/>
          <p:cNvSpPr/>
          <p:nvPr/>
        </p:nvSpPr>
        <p:spPr>
          <a:xfrm rot="3599982">
            <a:off x="6942150" y="-252139"/>
            <a:ext cx="8564" cy="8564"/>
          </a:xfrm>
          <a:custGeom>
            <a:avLst/>
            <a:gdLst/>
            <a:ahLst/>
            <a:cxnLst/>
            <a:rect l="l" t="t" r="r" b="b"/>
            <a:pathLst>
              <a:path w="180" h="180" extrusionOk="0">
                <a:moveTo>
                  <a:pt x="179" y="1"/>
                </a:moveTo>
                <a:lnTo>
                  <a:pt x="179" y="1"/>
                </a:lnTo>
                <a:cubicBezTo>
                  <a:pt x="100" y="61"/>
                  <a:pt x="60" y="61"/>
                  <a:pt x="0" y="61"/>
                </a:cubicBezTo>
                <a:lnTo>
                  <a:pt x="120" y="180"/>
                </a:lnTo>
                <a:lnTo>
                  <a:pt x="1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34"/>
          <p:cNvSpPr/>
          <p:nvPr/>
        </p:nvSpPr>
        <p:spPr>
          <a:xfrm rot="3599982">
            <a:off x="6892432" y="-257988"/>
            <a:ext cx="12133" cy="17319"/>
          </a:xfrm>
          <a:custGeom>
            <a:avLst/>
            <a:gdLst/>
            <a:ahLst/>
            <a:cxnLst/>
            <a:rect l="l" t="t" r="r" b="b"/>
            <a:pathLst>
              <a:path w="255" h="364" extrusionOk="0">
                <a:moveTo>
                  <a:pt x="222" y="0"/>
                </a:moveTo>
                <a:cubicBezTo>
                  <a:pt x="210" y="0"/>
                  <a:pt x="177" y="25"/>
                  <a:pt x="111" y="91"/>
                </a:cubicBezTo>
                <a:cubicBezTo>
                  <a:pt x="125" y="133"/>
                  <a:pt x="1" y="363"/>
                  <a:pt x="23" y="363"/>
                </a:cubicBezTo>
                <a:cubicBezTo>
                  <a:pt x="33" y="363"/>
                  <a:pt x="68" y="323"/>
                  <a:pt x="150" y="211"/>
                </a:cubicBezTo>
                <a:cubicBezTo>
                  <a:pt x="150" y="168"/>
                  <a:pt x="254" y="0"/>
                  <a:pt x="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34"/>
          <p:cNvSpPr/>
          <p:nvPr/>
        </p:nvSpPr>
        <p:spPr>
          <a:xfrm rot="3599982">
            <a:off x="6412561" y="-475900"/>
            <a:ext cx="15178" cy="13275"/>
          </a:xfrm>
          <a:custGeom>
            <a:avLst/>
            <a:gdLst/>
            <a:ahLst/>
            <a:cxnLst/>
            <a:rect l="l" t="t" r="r" b="b"/>
            <a:pathLst>
              <a:path w="319" h="279" extrusionOk="0">
                <a:moveTo>
                  <a:pt x="160" y="0"/>
                </a:moveTo>
                <a:cubicBezTo>
                  <a:pt x="100" y="80"/>
                  <a:pt x="40" y="199"/>
                  <a:pt x="0" y="279"/>
                </a:cubicBezTo>
                <a:cubicBezTo>
                  <a:pt x="140" y="100"/>
                  <a:pt x="319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34"/>
          <p:cNvSpPr/>
          <p:nvPr/>
        </p:nvSpPr>
        <p:spPr>
          <a:xfrm rot="3599982">
            <a:off x="6476240" y="-484414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1"/>
                </a:moveTo>
                <a:lnTo>
                  <a:pt x="1" y="21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34"/>
          <p:cNvSpPr/>
          <p:nvPr/>
        </p:nvSpPr>
        <p:spPr>
          <a:xfrm rot="3599982">
            <a:off x="6416406" y="-490678"/>
            <a:ext cx="9516" cy="6661"/>
          </a:xfrm>
          <a:custGeom>
            <a:avLst/>
            <a:gdLst/>
            <a:ahLst/>
            <a:cxnLst/>
            <a:rect l="l" t="t" r="r" b="b"/>
            <a:pathLst>
              <a:path w="200" h="140" extrusionOk="0">
                <a:moveTo>
                  <a:pt x="200" y="0"/>
                </a:moveTo>
                <a:lnTo>
                  <a:pt x="200" y="0"/>
                </a:lnTo>
                <a:cubicBezTo>
                  <a:pt x="140" y="40"/>
                  <a:pt x="80" y="80"/>
                  <a:pt x="1" y="139"/>
                </a:cubicBezTo>
                <a:cubicBezTo>
                  <a:pt x="80" y="100"/>
                  <a:pt x="200" y="20"/>
                  <a:pt x="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34"/>
          <p:cNvSpPr/>
          <p:nvPr/>
        </p:nvSpPr>
        <p:spPr>
          <a:xfrm rot="3599982">
            <a:off x="6449170" y="-499092"/>
            <a:ext cx="21791" cy="25598"/>
          </a:xfrm>
          <a:custGeom>
            <a:avLst/>
            <a:gdLst/>
            <a:ahLst/>
            <a:cxnLst/>
            <a:rect l="l" t="t" r="r" b="b"/>
            <a:pathLst>
              <a:path w="458" h="538" extrusionOk="0">
                <a:moveTo>
                  <a:pt x="438" y="1"/>
                </a:moveTo>
                <a:lnTo>
                  <a:pt x="60" y="478"/>
                </a:lnTo>
                <a:lnTo>
                  <a:pt x="80" y="419"/>
                </a:lnTo>
                <a:lnTo>
                  <a:pt x="0" y="538"/>
                </a:lnTo>
                <a:cubicBezTo>
                  <a:pt x="100" y="438"/>
                  <a:pt x="199" y="379"/>
                  <a:pt x="378" y="279"/>
                </a:cubicBezTo>
                <a:cubicBezTo>
                  <a:pt x="458" y="80"/>
                  <a:pt x="458" y="41"/>
                  <a:pt x="4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34"/>
          <p:cNvSpPr/>
          <p:nvPr/>
        </p:nvSpPr>
        <p:spPr>
          <a:xfrm rot="3599982">
            <a:off x="6405738" y="-511171"/>
            <a:ext cx="31307" cy="33211"/>
          </a:xfrm>
          <a:custGeom>
            <a:avLst/>
            <a:gdLst/>
            <a:ahLst/>
            <a:cxnLst/>
            <a:rect l="l" t="t" r="r" b="b"/>
            <a:pathLst>
              <a:path w="658" h="698" extrusionOk="0">
                <a:moveTo>
                  <a:pt x="657" y="1"/>
                </a:moveTo>
                <a:lnTo>
                  <a:pt x="657" y="1"/>
                </a:lnTo>
                <a:cubicBezTo>
                  <a:pt x="578" y="81"/>
                  <a:pt x="478" y="200"/>
                  <a:pt x="319" y="439"/>
                </a:cubicBezTo>
                <a:cubicBezTo>
                  <a:pt x="357" y="401"/>
                  <a:pt x="375" y="387"/>
                  <a:pt x="381" y="387"/>
                </a:cubicBezTo>
                <a:cubicBezTo>
                  <a:pt x="394" y="387"/>
                  <a:pt x="353" y="451"/>
                  <a:pt x="339" y="478"/>
                </a:cubicBezTo>
                <a:cubicBezTo>
                  <a:pt x="339" y="478"/>
                  <a:pt x="319" y="459"/>
                  <a:pt x="319" y="439"/>
                </a:cubicBezTo>
                <a:cubicBezTo>
                  <a:pt x="302" y="300"/>
                  <a:pt x="405" y="86"/>
                  <a:pt x="287" y="86"/>
                </a:cubicBezTo>
                <a:cubicBezTo>
                  <a:pt x="270" y="86"/>
                  <a:pt x="248" y="90"/>
                  <a:pt x="220" y="100"/>
                </a:cubicBezTo>
                <a:cubicBezTo>
                  <a:pt x="1" y="379"/>
                  <a:pt x="140" y="359"/>
                  <a:pt x="60" y="558"/>
                </a:cubicBezTo>
                <a:cubicBezTo>
                  <a:pt x="153" y="419"/>
                  <a:pt x="187" y="374"/>
                  <a:pt x="195" y="374"/>
                </a:cubicBezTo>
                <a:cubicBezTo>
                  <a:pt x="210" y="374"/>
                  <a:pt x="147" y="512"/>
                  <a:pt x="192" y="512"/>
                </a:cubicBezTo>
                <a:cubicBezTo>
                  <a:pt x="209" y="512"/>
                  <a:pt x="241" y="493"/>
                  <a:pt x="299" y="439"/>
                </a:cubicBezTo>
                <a:lnTo>
                  <a:pt x="299" y="439"/>
                </a:lnTo>
                <a:cubicBezTo>
                  <a:pt x="259" y="538"/>
                  <a:pt x="200" y="618"/>
                  <a:pt x="140" y="697"/>
                </a:cubicBezTo>
                <a:cubicBezTo>
                  <a:pt x="220" y="618"/>
                  <a:pt x="299" y="558"/>
                  <a:pt x="359" y="498"/>
                </a:cubicBezTo>
                <a:lnTo>
                  <a:pt x="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34"/>
          <p:cNvSpPr/>
          <p:nvPr/>
        </p:nvSpPr>
        <p:spPr>
          <a:xfrm rot="3599982">
            <a:off x="6480543" y="-487433"/>
            <a:ext cx="4758" cy="15225"/>
          </a:xfrm>
          <a:custGeom>
            <a:avLst/>
            <a:gdLst/>
            <a:ahLst/>
            <a:cxnLst/>
            <a:rect l="l" t="t" r="r" b="b"/>
            <a:pathLst>
              <a:path w="100" h="320" extrusionOk="0">
                <a:moveTo>
                  <a:pt x="100" y="1"/>
                </a:moveTo>
                <a:lnTo>
                  <a:pt x="0" y="200"/>
                </a:lnTo>
                <a:lnTo>
                  <a:pt x="60" y="319"/>
                </a:lnTo>
                <a:lnTo>
                  <a:pt x="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34"/>
          <p:cNvSpPr/>
          <p:nvPr/>
        </p:nvSpPr>
        <p:spPr>
          <a:xfrm rot="3599982">
            <a:off x="6508541" y="-479224"/>
            <a:ext cx="5710" cy="8564"/>
          </a:xfrm>
          <a:custGeom>
            <a:avLst/>
            <a:gdLst/>
            <a:ahLst/>
            <a:cxnLst/>
            <a:rect l="l" t="t" r="r" b="b"/>
            <a:pathLst>
              <a:path w="120" h="180" extrusionOk="0">
                <a:moveTo>
                  <a:pt x="120" y="0"/>
                </a:moveTo>
                <a:lnTo>
                  <a:pt x="1" y="100"/>
                </a:lnTo>
                <a:lnTo>
                  <a:pt x="80" y="179"/>
                </a:lnTo>
                <a:lnTo>
                  <a:pt x="1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34"/>
          <p:cNvSpPr/>
          <p:nvPr/>
        </p:nvSpPr>
        <p:spPr>
          <a:xfrm rot="3599982">
            <a:off x="6817266" y="-440356"/>
            <a:ext cx="18033" cy="14274"/>
          </a:xfrm>
          <a:custGeom>
            <a:avLst/>
            <a:gdLst/>
            <a:ahLst/>
            <a:cxnLst/>
            <a:rect l="l" t="t" r="r" b="b"/>
            <a:pathLst>
              <a:path w="379" h="300" extrusionOk="0">
                <a:moveTo>
                  <a:pt x="379" y="1"/>
                </a:moveTo>
                <a:lnTo>
                  <a:pt x="379" y="1"/>
                </a:lnTo>
                <a:cubicBezTo>
                  <a:pt x="200" y="120"/>
                  <a:pt x="1" y="200"/>
                  <a:pt x="41" y="299"/>
                </a:cubicBezTo>
                <a:cubicBezTo>
                  <a:pt x="200" y="200"/>
                  <a:pt x="299" y="8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34"/>
          <p:cNvSpPr/>
          <p:nvPr/>
        </p:nvSpPr>
        <p:spPr>
          <a:xfrm rot="3599982">
            <a:off x="6841712" y="-437320"/>
            <a:ext cx="15225" cy="19888"/>
          </a:xfrm>
          <a:custGeom>
            <a:avLst/>
            <a:gdLst/>
            <a:ahLst/>
            <a:cxnLst/>
            <a:rect l="l" t="t" r="r" b="b"/>
            <a:pathLst>
              <a:path w="320" h="418" extrusionOk="0">
                <a:moveTo>
                  <a:pt x="319" y="0"/>
                </a:moveTo>
                <a:cubicBezTo>
                  <a:pt x="299" y="20"/>
                  <a:pt x="280" y="40"/>
                  <a:pt x="240" y="60"/>
                </a:cubicBezTo>
                <a:cubicBezTo>
                  <a:pt x="180" y="179"/>
                  <a:pt x="100" y="299"/>
                  <a:pt x="1" y="418"/>
                </a:cubicBezTo>
                <a:cubicBezTo>
                  <a:pt x="140" y="318"/>
                  <a:pt x="280" y="199"/>
                  <a:pt x="3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34"/>
          <p:cNvSpPr/>
          <p:nvPr/>
        </p:nvSpPr>
        <p:spPr>
          <a:xfrm rot="3599982">
            <a:off x="6627397" y="-459563"/>
            <a:ext cx="1808" cy="2807"/>
          </a:xfrm>
          <a:custGeom>
            <a:avLst/>
            <a:gdLst/>
            <a:ahLst/>
            <a:cxnLst/>
            <a:rect l="l" t="t" r="r" b="b"/>
            <a:pathLst>
              <a:path w="38" h="59" extrusionOk="0">
                <a:moveTo>
                  <a:pt x="37" y="1"/>
                </a:moveTo>
                <a:cubicBezTo>
                  <a:pt x="8" y="44"/>
                  <a:pt x="0" y="59"/>
                  <a:pt x="2" y="59"/>
                </a:cubicBezTo>
                <a:cubicBezTo>
                  <a:pt x="5" y="59"/>
                  <a:pt x="37" y="14"/>
                  <a:pt x="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34"/>
          <p:cNvSpPr/>
          <p:nvPr/>
        </p:nvSpPr>
        <p:spPr>
          <a:xfrm rot="3599982">
            <a:off x="6603706" y="-486395"/>
            <a:ext cx="48" cy="3806"/>
          </a:xfrm>
          <a:custGeom>
            <a:avLst/>
            <a:gdLst/>
            <a:ahLst/>
            <a:cxnLst/>
            <a:rect l="l" t="t" r="r" b="b"/>
            <a:pathLst>
              <a:path w="1" h="80" extrusionOk="0">
                <a:moveTo>
                  <a:pt x="0" y="80"/>
                </a:moveTo>
                <a:cubicBezTo>
                  <a:pt x="0" y="40"/>
                  <a:pt x="0" y="20"/>
                  <a:pt x="0" y="0"/>
                </a:cubicBezTo>
                <a:cubicBezTo>
                  <a:pt x="0" y="20"/>
                  <a:pt x="0" y="60"/>
                  <a:pt x="0" y="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34"/>
          <p:cNvSpPr/>
          <p:nvPr/>
        </p:nvSpPr>
        <p:spPr>
          <a:xfrm rot="3599982">
            <a:off x="6621556" y="-462533"/>
            <a:ext cx="6709" cy="4806"/>
          </a:xfrm>
          <a:custGeom>
            <a:avLst/>
            <a:gdLst/>
            <a:ahLst/>
            <a:cxnLst/>
            <a:rect l="l" t="t" r="r" b="b"/>
            <a:pathLst>
              <a:path w="141" h="101" extrusionOk="0">
                <a:moveTo>
                  <a:pt x="140" y="1"/>
                </a:moveTo>
                <a:cubicBezTo>
                  <a:pt x="100" y="1"/>
                  <a:pt x="61" y="41"/>
                  <a:pt x="1" y="100"/>
                </a:cubicBezTo>
                <a:cubicBezTo>
                  <a:pt x="41" y="80"/>
                  <a:pt x="81" y="41"/>
                  <a:pt x="1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4"/>
          <p:cNvSpPr/>
          <p:nvPr/>
        </p:nvSpPr>
        <p:spPr>
          <a:xfrm rot="3599982">
            <a:off x="6616926" y="-461694"/>
            <a:ext cx="3806" cy="4710"/>
          </a:xfrm>
          <a:custGeom>
            <a:avLst/>
            <a:gdLst/>
            <a:ahLst/>
            <a:cxnLst/>
            <a:rect l="l" t="t" r="r" b="b"/>
            <a:pathLst>
              <a:path w="80" h="99" extrusionOk="0">
                <a:moveTo>
                  <a:pt x="80" y="0"/>
                </a:moveTo>
                <a:lnTo>
                  <a:pt x="80" y="0"/>
                </a:lnTo>
                <a:cubicBezTo>
                  <a:pt x="40" y="40"/>
                  <a:pt x="20" y="60"/>
                  <a:pt x="0" y="80"/>
                </a:cubicBezTo>
                <a:cubicBezTo>
                  <a:pt x="0" y="92"/>
                  <a:pt x="2" y="99"/>
                  <a:pt x="7" y="99"/>
                </a:cubicBezTo>
                <a:cubicBezTo>
                  <a:pt x="17" y="99"/>
                  <a:pt x="39" y="68"/>
                  <a:pt x="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34"/>
          <p:cNvSpPr/>
          <p:nvPr/>
        </p:nvSpPr>
        <p:spPr>
          <a:xfrm rot="3599982">
            <a:off x="6630608" y="-461917"/>
            <a:ext cx="6566" cy="8422"/>
          </a:xfrm>
          <a:custGeom>
            <a:avLst/>
            <a:gdLst/>
            <a:ahLst/>
            <a:cxnLst/>
            <a:rect l="l" t="t" r="r" b="b"/>
            <a:pathLst>
              <a:path w="138" h="177" extrusionOk="0">
                <a:moveTo>
                  <a:pt x="138" y="0"/>
                </a:moveTo>
                <a:lnTo>
                  <a:pt x="138" y="0"/>
                </a:lnTo>
                <a:cubicBezTo>
                  <a:pt x="79" y="78"/>
                  <a:pt x="40" y="118"/>
                  <a:pt x="0" y="177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40" y="118"/>
                  <a:pt x="79" y="78"/>
                  <a:pt x="1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34"/>
          <p:cNvSpPr/>
          <p:nvPr/>
        </p:nvSpPr>
        <p:spPr>
          <a:xfrm rot="3599982">
            <a:off x="6563926" y="-465023"/>
            <a:ext cx="999" cy="952"/>
          </a:xfrm>
          <a:custGeom>
            <a:avLst/>
            <a:gdLst/>
            <a:ahLst/>
            <a:cxnLst/>
            <a:rect l="l" t="t" r="r" b="b"/>
            <a:pathLst>
              <a:path w="21" h="20" extrusionOk="0">
                <a:moveTo>
                  <a:pt x="20" y="0"/>
                </a:moveTo>
                <a:lnTo>
                  <a:pt x="0" y="20"/>
                </a:ln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34"/>
          <p:cNvSpPr/>
          <p:nvPr/>
        </p:nvSpPr>
        <p:spPr>
          <a:xfrm rot="3599982">
            <a:off x="6566161" y="-471286"/>
            <a:ext cx="9516" cy="11419"/>
          </a:xfrm>
          <a:custGeom>
            <a:avLst/>
            <a:gdLst/>
            <a:ahLst/>
            <a:cxnLst/>
            <a:rect l="l" t="t" r="r" b="b"/>
            <a:pathLst>
              <a:path w="200" h="240" extrusionOk="0">
                <a:moveTo>
                  <a:pt x="200" y="0"/>
                </a:moveTo>
                <a:cubicBezTo>
                  <a:pt x="120" y="120"/>
                  <a:pt x="60" y="140"/>
                  <a:pt x="1" y="179"/>
                </a:cubicBezTo>
                <a:cubicBezTo>
                  <a:pt x="20" y="199"/>
                  <a:pt x="80" y="199"/>
                  <a:pt x="60" y="239"/>
                </a:cubicBez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34"/>
          <p:cNvSpPr/>
          <p:nvPr/>
        </p:nvSpPr>
        <p:spPr>
          <a:xfrm rot="3599982">
            <a:off x="6537576" y="-495988"/>
            <a:ext cx="13275" cy="15130"/>
          </a:xfrm>
          <a:custGeom>
            <a:avLst/>
            <a:gdLst/>
            <a:ahLst/>
            <a:cxnLst/>
            <a:rect l="l" t="t" r="r" b="b"/>
            <a:pathLst>
              <a:path w="279" h="318" extrusionOk="0">
                <a:moveTo>
                  <a:pt x="12" y="272"/>
                </a:moveTo>
                <a:cubicBezTo>
                  <a:pt x="0" y="277"/>
                  <a:pt x="0" y="291"/>
                  <a:pt x="0" y="291"/>
                </a:cubicBezTo>
                <a:cubicBezTo>
                  <a:pt x="4" y="285"/>
                  <a:pt x="8" y="279"/>
                  <a:pt x="12" y="272"/>
                </a:cubicBezTo>
                <a:close/>
                <a:moveTo>
                  <a:pt x="240" y="0"/>
                </a:moveTo>
                <a:cubicBezTo>
                  <a:pt x="161" y="0"/>
                  <a:pt x="93" y="140"/>
                  <a:pt x="12" y="272"/>
                </a:cubicBezTo>
                <a:lnTo>
                  <a:pt x="12" y="272"/>
                </a:lnTo>
                <a:cubicBezTo>
                  <a:pt x="14" y="271"/>
                  <a:pt x="17" y="271"/>
                  <a:pt x="20" y="271"/>
                </a:cubicBezTo>
                <a:cubicBezTo>
                  <a:pt x="39" y="303"/>
                  <a:pt x="57" y="317"/>
                  <a:pt x="76" y="317"/>
                </a:cubicBezTo>
                <a:cubicBezTo>
                  <a:pt x="138" y="317"/>
                  <a:pt x="203" y="165"/>
                  <a:pt x="279" y="12"/>
                </a:cubicBezTo>
                <a:cubicBezTo>
                  <a:pt x="266" y="4"/>
                  <a:pt x="252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34"/>
          <p:cNvSpPr/>
          <p:nvPr/>
        </p:nvSpPr>
        <p:spPr>
          <a:xfrm rot="3599982">
            <a:off x="6525012" y="-496276"/>
            <a:ext cx="5710" cy="8374"/>
          </a:xfrm>
          <a:custGeom>
            <a:avLst/>
            <a:gdLst/>
            <a:ahLst/>
            <a:cxnLst/>
            <a:rect l="l" t="t" r="r" b="b"/>
            <a:pathLst>
              <a:path w="120" h="176" extrusionOk="0">
                <a:moveTo>
                  <a:pt x="120" y="1"/>
                </a:moveTo>
                <a:cubicBezTo>
                  <a:pt x="80" y="60"/>
                  <a:pt x="60" y="120"/>
                  <a:pt x="0" y="160"/>
                </a:cubicBezTo>
                <a:cubicBezTo>
                  <a:pt x="8" y="171"/>
                  <a:pt x="14" y="176"/>
                  <a:pt x="21" y="176"/>
                </a:cubicBezTo>
                <a:cubicBezTo>
                  <a:pt x="49" y="176"/>
                  <a:pt x="71" y="82"/>
                  <a:pt x="1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34"/>
          <p:cNvSpPr/>
          <p:nvPr/>
        </p:nvSpPr>
        <p:spPr>
          <a:xfrm rot="3599982">
            <a:off x="6645653" y="-464577"/>
            <a:ext cx="12276" cy="14940"/>
          </a:xfrm>
          <a:custGeom>
            <a:avLst/>
            <a:gdLst/>
            <a:ahLst/>
            <a:cxnLst/>
            <a:rect l="l" t="t" r="r" b="b"/>
            <a:pathLst>
              <a:path w="258" h="314" extrusionOk="0">
                <a:moveTo>
                  <a:pt x="203" y="0"/>
                </a:moveTo>
                <a:cubicBezTo>
                  <a:pt x="183" y="0"/>
                  <a:pt x="145" y="40"/>
                  <a:pt x="80" y="147"/>
                </a:cubicBezTo>
                <a:cubicBezTo>
                  <a:pt x="0" y="207"/>
                  <a:pt x="160" y="266"/>
                  <a:pt x="100" y="286"/>
                </a:cubicBezTo>
                <a:cubicBezTo>
                  <a:pt x="104" y="305"/>
                  <a:pt x="111" y="314"/>
                  <a:pt x="118" y="314"/>
                </a:cubicBezTo>
                <a:cubicBezTo>
                  <a:pt x="164" y="314"/>
                  <a:pt x="257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34"/>
          <p:cNvSpPr/>
          <p:nvPr/>
        </p:nvSpPr>
        <p:spPr>
          <a:xfrm rot="3599982">
            <a:off x="6548797" y="-505347"/>
            <a:ext cx="7660" cy="6661"/>
          </a:xfrm>
          <a:custGeom>
            <a:avLst/>
            <a:gdLst/>
            <a:ahLst/>
            <a:cxnLst/>
            <a:rect l="l" t="t" r="r" b="b"/>
            <a:pathLst>
              <a:path w="161" h="140" extrusionOk="0">
                <a:moveTo>
                  <a:pt x="140" y="0"/>
                </a:moveTo>
                <a:lnTo>
                  <a:pt x="1" y="120"/>
                </a:lnTo>
                <a:lnTo>
                  <a:pt x="160" y="140"/>
                </a:lnTo>
                <a:lnTo>
                  <a:pt x="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34"/>
          <p:cNvSpPr/>
          <p:nvPr/>
        </p:nvSpPr>
        <p:spPr>
          <a:xfrm rot="3599982">
            <a:off x="6608248" y="-496841"/>
            <a:ext cx="13322" cy="16129"/>
          </a:xfrm>
          <a:custGeom>
            <a:avLst/>
            <a:gdLst/>
            <a:ahLst/>
            <a:cxnLst/>
            <a:rect l="l" t="t" r="r" b="b"/>
            <a:pathLst>
              <a:path w="280" h="339" extrusionOk="0">
                <a:moveTo>
                  <a:pt x="239" y="0"/>
                </a:moveTo>
                <a:lnTo>
                  <a:pt x="1" y="239"/>
                </a:lnTo>
                <a:cubicBezTo>
                  <a:pt x="20" y="259"/>
                  <a:pt x="20" y="298"/>
                  <a:pt x="1" y="338"/>
                </a:cubicBezTo>
                <a:cubicBezTo>
                  <a:pt x="120" y="179"/>
                  <a:pt x="279" y="20"/>
                  <a:pt x="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34"/>
          <p:cNvSpPr/>
          <p:nvPr/>
        </p:nvSpPr>
        <p:spPr>
          <a:xfrm rot="3599982">
            <a:off x="6594417" y="-496408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80" y="80"/>
                  <a:pt x="20" y="159"/>
                  <a:pt x="0" y="219"/>
                </a:cubicBezTo>
                <a:cubicBezTo>
                  <a:pt x="40" y="179"/>
                  <a:pt x="120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34"/>
          <p:cNvSpPr/>
          <p:nvPr/>
        </p:nvSpPr>
        <p:spPr>
          <a:xfrm rot="3599982">
            <a:off x="6791859" y="-472335"/>
            <a:ext cx="11895" cy="15463"/>
          </a:xfrm>
          <a:custGeom>
            <a:avLst/>
            <a:gdLst/>
            <a:ahLst/>
            <a:cxnLst/>
            <a:rect l="l" t="t" r="r" b="b"/>
            <a:pathLst>
              <a:path w="250" h="325" extrusionOk="0">
                <a:moveTo>
                  <a:pt x="223" y="1"/>
                </a:moveTo>
                <a:cubicBezTo>
                  <a:pt x="189" y="1"/>
                  <a:pt x="134" y="56"/>
                  <a:pt x="91" y="143"/>
                </a:cubicBezTo>
                <a:cubicBezTo>
                  <a:pt x="54" y="217"/>
                  <a:pt x="0" y="325"/>
                  <a:pt x="39" y="325"/>
                </a:cubicBezTo>
                <a:cubicBezTo>
                  <a:pt x="43" y="325"/>
                  <a:pt x="46" y="324"/>
                  <a:pt x="51" y="322"/>
                </a:cubicBezTo>
                <a:lnTo>
                  <a:pt x="250" y="24"/>
                </a:lnTo>
                <a:cubicBezTo>
                  <a:pt x="245" y="8"/>
                  <a:pt x="235" y="1"/>
                  <a:pt x="2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34"/>
          <p:cNvSpPr/>
          <p:nvPr/>
        </p:nvSpPr>
        <p:spPr>
          <a:xfrm rot="3599982">
            <a:off x="6659190" y="-247824"/>
            <a:ext cx="6661" cy="8564"/>
          </a:xfrm>
          <a:custGeom>
            <a:avLst/>
            <a:gdLst/>
            <a:ahLst/>
            <a:cxnLst/>
            <a:rect l="l" t="t" r="r" b="b"/>
            <a:pathLst>
              <a:path w="140" h="180" extrusionOk="0">
                <a:moveTo>
                  <a:pt x="140" y="1"/>
                </a:moveTo>
                <a:cubicBezTo>
                  <a:pt x="0" y="160"/>
                  <a:pt x="100" y="140"/>
                  <a:pt x="140" y="180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34"/>
          <p:cNvSpPr/>
          <p:nvPr/>
        </p:nvSpPr>
        <p:spPr>
          <a:xfrm rot="3599982">
            <a:off x="6855669" y="-51682"/>
            <a:ext cx="1903" cy="999"/>
          </a:xfrm>
          <a:custGeom>
            <a:avLst/>
            <a:gdLst/>
            <a:ahLst/>
            <a:cxnLst/>
            <a:rect l="l" t="t" r="r" b="b"/>
            <a:pathLst>
              <a:path w="40" h="21" extrusionOk="0">
                <a:moveTo>
                  <a:pt x="0" y="0"/>
                </a:moveTo>
                <a:cubicBezTo>
                  <a:pt x="0" y="0"/>
                  <a:pt x="0" y="20"/>
                  <a:pt x="0" y="20"/>
                </a:cubicBezTo>
                <a:cubicBezTo>
                  <a:pt x="40" y="0"/>
                  <a:pt x="2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34"/>
          <p:cNvSpPr/>
          <p:nvPr/>
        </p:nvSpPr>
        <p:spPr>
          <a:xfrm rot="3599982">
            <a:off x="7043861" y="-151778"/>
            <a:ext cx="2094" cy="3664"/>
          </a:xfrm>
          <a:custGeom>
            <a:avLst/>
            <a:gdLst/>
            <a:ahLst/>
            <a:cxnLst/>
            <a:rect l="l" t="t" r="r" b="b"/>
            <a:pathLst>
              <a:path w="44" h="77" extrusionOk="0">
                <a:moveTo>
                  <a:pt x="41" y="1"/>
                </a:moveTo>
                <a:cubicBezTo>
                  <a:pt x="38" y="1"/>
                  <a:pt x="22" y="33"/>
                  <a:pt x="0" y="76"/>
                </a:cubicBezTo>
                <a:lnTo>
                  <a:pt x="20" y="76"/>
                </a:lnTo>
                <a:cubicBezTo>
                  <a:pt x="38" y="22"/>
                  <a:pt x="44" y="1"/>
                  <a:pt x="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34"/>
          <p:cNvSpPr/>
          <p:nvPr/>
        </p:nvSpPr>
        <p:spPr>
          <a:xfrm rot="3599982">
            <a:off x="6921084" y="-191582"/>
            <a:ext cx="1951" cy="1903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41" y="0"/>
                </a:moveTo>
                <a:cubicBezTo>
                  <a:pt x="21" y="0"/>
                  <a:pt x="1" y="20"/>
                  <a:pt x="1" y="40"/>
                </a:cubicBezTo>
                <a:cubicBezTo>
                  <a:pt x="21" y="20"/>
                  <a:pt x="21" y="0"/>
                  <a:pt x="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34"/>
          <p:cNvSpPr/>
          <p:nvPr/>
        </p:nvSpPr>
        <p:spPr>
          <a:xfrm rot="3599982">
            <a:off x="6659638" y="-239048"/>
            <a:ext cx="48" cy="1951"/>
          </a:xfrm>
          <a:custGeom>
            <a:avLst/>
            <a:gdLst/>
            <a:ahLst/>
            <a:cxnLst/>
            <a:rect l="l" t="t" r="r" b="b"/>
            <a:pathLst>
              <a:path w="1" h="41" extrusionOk="0">
                <a:moveTo>
                  <a:pt x="1" y="41"/>
                </a:moveTo>
                <a:lnTo>
                  <a:pt x="1" y="21"/>
                </a:lnTo>
                <a:cubicBezTo>
                  <a:pt x="1" y="21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34"/>
          <p:cNvSpPr/>
          <p:nvPr/>
        </p:nvSpPr>
        <p:spPr>
          <a:xfrm rot="3599982">
            <a:off x="6771533" y="-45936"/>
            <a:ext cx="6661" cy="4139"/>
          </a:xfrm>
          <a:custGeom>
            <a:avLst/>
            <a:gdLst/>
            <a:ahLst/>
            <a:cxnLst/>
            <a:rect l="l" t="t" r="r" b="b"/>
            <a:pathLst>
              <a:path w="140" h="87" extrusionOk="0">
                <a:moveTo>
                  <a:pt x="139" y="0"/>
                </a:moveTo>
                <a:lnTo>
                  <a:pt x="139" y="0"/>
                </a:lnTo>
                <a:cubicBezTo>
                  <a:pt x="80" y="40"/>
                  <a:pt x="40" y="60"/>
                  <a:pt x="0" y="80"/>
                </a:cubicBezTo>
                <a:cubicBezTo>
                  <a:pt x="5" y="84"/>
                  <a:pt x="11" y="87"/>
                  <a:pt x="18" y="87"/>
                </a:cubicBezTo>
                <a:cubicBezTo>
                  <a:pt x="41" y="87"/>
                  <a:pt x="79" y="61"/>
                  <a:pt x="1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34"/>
          <p:cNvSpPr/>
          <p:nvPr/>
        </p:nvSpPr>
        <p:spPr>
          <a:xfrm rot="3599982">
            <a:off x="7153366" y="-3454"/>
            <a:ext cx="10420" cy="9516"/>
          </a:xfrm>
          <a:custGeom>
            <a:avLst/>
            <a:gdLst/>
            <a:ahLst/>
            <a:cxnLst/>
            <a:rect l="l" t="t" r="r" b="b"/>
            <a:pathLst>
              <a:path w="219" h="200" extrusionOk="0">
                <a:moveTo>
                  <a:pt x="219" y="0"/>
                </a:moveTo>
                <a:lnTo>
                  <a:pt x="139" y="40"/>
                </a:lnTo>
                <a:lnTo>
                  <a:pt x="0" y="199"/>
                </a:lnTo>
                <a:lnTo>
                  <a:pt x="2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4"/>
          <p:cNvSpPr/>
          <p:nvPr/>
        </p:nvSpPr>
        <p:spPr>
          <a:xfrm rot="3599982">
            <a:off x="7008983" y="-18351"/>
            <a:ext cx="7613" cy="7613"/>
          </a:xfrm>
          <a:custGeom>
            <a:avLst/>
            <a:gdLst/>
            <a:ahLst/>
            <a:cxnLst/>
            <a:rect l="l" t="t" r="r" b="b"/>
            <a:pathLst>
              <a:path w="160" h="160" extrusionOk="0">
                <a:moveTo>
                  <a:pt x="160" y="0"/>
                </a:moveTo>
                <a:lnTo>
                  <a:pt x="160" y="0"/>
                </a:lnTo>
                <a:cubicBezTo>
                  <a:pt x="124" y="36"/>
                  <a:pt x="95" y="43"/>
                  <a:pt x="65" y="43"/>
                </a:cubicBezTo>
                <a:cubicBezTo>
                  <a:pt x="45" y="43"/>
                  <a:pt x="24" y="40"/>
                  <a:pt x="0" y="40"/>
                </a:cubicBezTo>
                <a:lnTo>
                  <a:pt x="120" y="160"/>
                </a:ln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4"/>
          <p:cNvSpPr/>
          <p:nvPr/>
        </p:nvSpPr>
        <p:spPr>
          <a:xfrm rot="3599982">
            <a:off x="6967478" y="-22530"/>
            <a:ext cx="10610" cy="15083"/>
          </a:xfrm>
          <a:custGeom>
            <a:avLst/>
            <a:gdLst/>
            <a:ahLst/>
            <a:cxnLst/>
            <a:rect l="l" t="t" r="r" b="b"/>
            <a:pathLst>
              <a:path w="223" h="317" extrusionOk="0">
                <a:moveTo>
                  <a:pt x="183" y="1"/>
                </a:moveTo>
                <a:cubicBezTo>
                  <a:pt x="169" y="1"/>
                  <a:pt x="139" y="20"/>
                  <a:pt x="82" y="72"/>
                </a:cubicBezTo>
                <a:cubicBezTo>
                  <a:pt x="97" y="114"/>
                  <a:pt x="0" y="317"/>
                  <a:pt x="29" y="317"/>
                </a:cubicBezTo>
                <a:cubicBezTo>
                  <a:pt x="40" y="317"/>
                  <a:pt x="73" y="283"/>
                  <a:pt x="142" y="191"/>
                </a:cubicBezTo>
                <a:cubicBezTo>
                  <a:pt x="127" y="161"/>
                  <a:pt x="222" y="1"/>
                  <a:pt x="1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4"/>
          <p:cNvSpPr/>
          <p:nvPr/>
        </p:nvSpPr>
        <p:spPr>
          <a:xfrm rot="3599982">
            <a:off x="6556359" y="-270066"/>
            <a:ext cx="1903" cy="2902"/>
          </a:xfrm>
          <a:custGeom>
            <a:avLst/>
            <a:gdLst/>
            <a:ahLst/>
            <a:cxnLst/>
            <a:rect l="l" t="t" r="r" b="b"/>
            <a:pathLst>
              <a:path w="40" h="61" extrusionOk="0">
                <a:moveTo>
                  <a:pt x="0" y="60"/>
                </a:moveTo>
                <a:cubicBezTo>
                  <a:pt x="20" y="41"/>
                  <a:pt x="40" y="21"/>
                  <a:pt x="40" y="1"/>
                </a:cubicBezTo>
                <a:cubicBezTo>
                  <a:pt x="40" y="21"/>
                  <a:pt x="20" y="41"/>
                  <a:pt x="0" y="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4"/>
          <p:cNvSpPr/>
          <p:nvPr/>
        </p:nvSpPr>
        <p:spPr>
          <a:xfrm rot="3599982">
            <a:off x="6559704" y="-269792"/>
            <a:ext cx="15225" cy="10468"/>
          </a:xfrm>
          <a:custGeom>
            <a:avLst/>
            <a:gdLst/>
            <a:ahLst/>
            <a:cxnLst/>
            <a:rect l="l" t="t" r="r" b="b"/>
            <a:pathLst>
              <a:path w="320" h="220" extrusionOk="0">
                <a:moveTo>
                  <a:pt x="160" y="1"/>
                </a:moveTo>
                <a:lnTo>
                  <a:pt x="160" y="1"/>
                </a:lnTo>
                <a:cubicBezTo>
                  <a:pt x="100" y="61"/>
                  <a:pt x="61" y="140"/>
                  <a:pt x="1" y="220"/>
                </a:cubicBezTo>
                <a:cubicBezTo>
                  <a:pt x="140" y="81"/>
                  <a:pt x="319" y="81"/>
                  <a:pt x="1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4"/>
          <p:cNvSpPr txBox="1">
            <a:spLocks noGrp="1"/>
          </p:cNvSpPr>
          <p:nvPr>
            <p:ph type="subTitle" idx="1"/>
          </p:nvPr>
        </p:nvSpPr>
        <p:spPr>
          <a:xfrm>
            <a:off x="2689274" y="3712602"/>
            <a:ext cx="4583700" cy="541500"/>
          </a:xfrm>
          <a:prstGeom prst="rect">
            <a:avLst/>
          </a:prstGeom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KANAHEI ACCOUNT BOOK</a:t>
            </a:r>
            <a:endParaRPr dirty="0"/>
          </a:p>
        </p:txBody>
      </p:sp>
      <p:sp>
        <p:nvSpPr>
          <p:cNvPr id="2743" name="Google Shape;2743;p34"/>
          <p:cNvSpPr txBox="1">
            <a:spLocks noGrp="1"/>
          </p:cNvSpPr>
          <p:nvPr>
            <p:ph type="ctrTitle"/>
          </p:nvPr>
        </p:nvSpPr>
        <p:spPr>
          <a:xfrm>
            <a:off x="1602684" y="1241995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ANDROID FINAL PROJECT</a:t>
            </a:r>
            <a:br>
              <a:rPr lang="en" sz="4000" dirty="0"/>
            </a:br>
            <a:endParaRPr sz="4000" b="1" dirty="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744" name="Google Shape;2744;p34"/>
          <p:cNvSpPr/>
          <p:nvPr/>
        </p:nvSpPr>
        <p:spPr>
          <a:xfrm>
            <a:off x="7230155" y="3712602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34"/>
          <p:cNvGrpSpPr/>
          <p:nvPr/>
        </p:nvGrpSpPr>
        <p:grpSpPr>
          <a:xfrm>
            <a:off x="7412014" y="3797357"/>
            <a:ext cx="296817" cy="371986"/>
            <a:chOff x="1677825" y="3820225"/>
            <a:chExt cx="345900" cy="433500"/>
          </a:xfrm>
        </p:grpSpPr>
        <p:sp>
          <p:nvSpPr>
            <p:cNvPr id="2746" name="Google Shape;2746;p34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34"/>
          <p:cNvSpPr/>
          <p:nvPr/>
        </p:nvSpPr>
        <p:spPr>
          <a:xfrm>
            <a:off x="1165600" y="1313725"/>
            <a:ext cx="483494" cy="441537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34"/>
          <p:cNvSpPr/>
          <p:nvPr/>
        </p:nvSpPr>
        <p:spPr>
          <a:xfrm>
            <a:off x="7433629" y="2673825"/>
            <a:ext cx="296813" cy="271066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743;p34">
            <a:extLst>
              <a:ext uri="{FF2B5EF4-FFF2-40B4-BE49-F238E27FC236}">
                <a16:creationId xmlns:a16="http://schemas.microsoft.com/office/drawing/2014/main" id="{1E038C60-5D87-412E-AEFD-DF804407C241}"/>
              </a:ext>
            </a:extLst>
          </p:cNvPr>
          <p:cNvSpPr txBox="1">
            <a:spLocks/>
          </p:cNvSpPr>
          <p:nvPr/>
        </p:nvSpPr>
        <p:spPr>
          <a:xfrm>
            <a:off x="5489698" y="2422790"/>
            <a:ext cx="2539277" cy="109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aegu"/>
              <a:buNone/>
              <a:defRPr sz="52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000" dirty="0"/>
              <a:t>管齊笎 </a:t>
            </a:r>
            <a:r>
              <a:rPr lang="en-US" altLang="zh-CN" sz="2000" dirty="0"/>
              <a:t>108590006</a:t>
            </a:r>
          </a:p>
          <a:p>
            <a:r>
              <a:rPr lang="zh-CN" altLang="en-US" sz="2000" dirty="0"/>
              <a:t>康甜甜</a:t>
            </a:r>
            <a:r>
              <a:rPr lang="en-US" altLang="zh-CN" sz="2000" dirty="0"/>
              <a:t> 108590058</a:t>
            </a:r>
            <a:br>
              <a:rPr lang="en-US" sz="4000" dirty="0"/>
            </a:b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89187D-C9EF-4A5E-834B-0A7283648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7" r="37803" b="5064"/>
          <a:stretch/>
        </p:blipFill>
        <p:spPr>
          <a:xfrm>
            <a:off x="1435722" y="1203637"/>
            <a:ext cx="1614503" cy="3437744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105120" y="895756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NOT TO PUT DATE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463558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income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840075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$50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096115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-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0676" y="269089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“eat”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804779" y="320024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45943" y="1527785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45944" y="1806753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46534" y="2039245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73701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501139" y="3296550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4A11F8-D29F-4986-988E-12F9DF58A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38" t="-3703" r="37664" b="4592"/>
          <a:stretch/>
        </p:blipFill>
        <p:spPr>
          <a:xfrm>
            <a:off x="6287333" y="1143540"/>
            <a:ext cx="1568033" cy="35394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8565AC-0F6B-4AE3-92DF-6635583B1F9C}"/>
              </a:ext>
            </a:extLst>
          </p:cNvPr>
          <p:cNvCxnSpPr>
            <a:cxnSpLocks/>
          </p:cNvCxnSpPr>
          <p:nvPr/>
        </p:nvCxnSpPr>
        <p:spPr>
          <a:xfrm>
            <a:off x="5663717" y="3200243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7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7A64-F10D-44E7-9B67-3E4560478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4" t="1840" r="36552"/>
          <a:stretch/>
        </p:blipFill>
        <p:spPr>
          <a:xfrm>
            <a:off x="1300091" y="1127137"/>
            <a:ext cx="1726461" cy="3598034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3126122" y="994053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RESULT OF FIXING TRY NOT TO PUT DATE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Google Shape;3100;p48">
            <a:extLst>
              <a:ext uri="{FF2B5EF4-FFF2-40B4-BE49-F238E27FC236}">
                <a16:creationId xmlns:a16="http://schemas.microsoft.com/office/drawing/2014/main" id="{DEC5498A-0A5B-4953-9A64-481C9D7AD739}"/>
              </a:ext>
            </a:extLst>
          </p:cNvPr>
          <p:cNvSpPr txBox="1">
            <a:spLocks/>
          </p:cNvSpPr>
          <p:nvPr/>
        </p:nvSpPr>
        <p:spPr>
          <a:xfrm>
            <a:off x="3576741" y="2058725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$150 (Because just now we put income)</a:t>
            </a:r>
          </a:p>
        </p:txBody>
      </p: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F41B0389-84F4-4345-972E-2B0D4F9E425A}"/>
              </a:ext>
            </a:extLst>
          </p:cNvPr>
          <p:cNvSpPr txBox="1">
            <a:spLocks/>
          </p:cNvSpPr>
          <p:nvPr/>
        </p:nvSpPr>
        <p:spPr>
          <a:xfrm>
            <a:off x="3576740" y="2341621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$0 </a:t>
            </a:r>
          </a:p>
        </p:txBody>
      </p:sp>
      <p:sp>
        <p:nvSpPr>
          <p:cNvPr id="16" name="Google Shape;3100;p48">
            <a:extLst>
              <a:ext uri="{FF2B5EF4-FFF2-40B4-BE49-F238E27FC236}">
                <a16:creationId xmlns:a16="http://schemas.microsoft.com/office/drawing/2014/main" id="{DDF005BC-233F-4B33-B9C4-C3415AF9FBFF}"/>
              </a:ext>
            </a:extLst>
          </p:cNvPr>
          <p:cNvSpPr txBox="1">
            <a:spLocks/>
          </p:cNvSpPr>
          <p:nvPr/>
        </p:nvSpPr>
        <p:spPr>
          <a:xfrm>
            <a:off x="3576740" y="2718116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=$150</a:t>
            </a:r>
          </a:p>
        </p:txBody>
      </p:sp>
    </p:spTree>
    <p:extLst>
      <p:ext uri="{BB962C8B-B14F-4D97-AF65-F5344CB8AC3E}">
        <p14:creationId xmlns:p14="http://schemas.microsoft.com/office/powerpoint/2010/main" val="183108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AF730-A850-4D42-B7F2-E6F079BE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0" r="37226"/>
          <a:stretch/>
        </p:blipFill>
        <p:spPr>
          <a:xfrm>
            <a:off x="1539496" y="1391596"/>
            <a:ext cx="1560192" cy="3340260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1184046" y="1091884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5</a:t>
            </a:r>
            <a:r>
              <a:rPr lang="en" dirty="0"/>
              <a:t>. </a:t>
            </a:r>
            <a:r>
              <a:rPr lang="en" sz="1600" dirty="0"/>
              <a:t>PAID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610849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paid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98736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$100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24340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2021/6/22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7350" y="2891133"/>
            <a:ext cx="3965015" cy="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“paid”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337567" y="3609441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899454" y="170844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899454" y="195404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899454" y="222658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87050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CC778-9C6B-4948-B92D-6A13794AB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r="37810" b="4445"/>
          <a:stretch/>
        </p:blipFill>
        <p:spPr>
          <a:xfrm>
            <a:off x="1394104" y="1067720"/>
            <a:ext cx="1647645" cy="3579559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278656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6. RESULT OF FIFTH STEP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$50 ($100+$50-$100=$50)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$100 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=$150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92A996-6181-48A0-85BF-47A7FAC3B37E}"/>
              </a:ext>
            </a:extLst>
          </p:cNvPr>
          <p:cNvCxnSpPr>
            <a:cxnSpLocks/>
          </p:cNvCxnSpPr>
          <p:nvPr/>
        </p:nvCxnSpPr>
        <p:spPr>
          <a:xfrm>
            <a:off x="1917201" y="4267195"/>
            <a:ext cx="13693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424340" y="4267195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Then, click LIST to check the history</a:t>
            </a:r>
          </a:p>
        </p:txBody>
      </p:sp>
    </p:spTree>
    <p:extLst>
      <p:ext uri="{BB962C8B-B14F-4D97-AF65-F5344CB8AC3E}">
        <p14:creationId xmlns:p14="http://schemas.microsoft.com/office/powerpoint/2010/main" val="15984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0566D-6D60-4627-91D6-287476ABC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92" t="-3893" r="37292" b="3893"/>
          <a:stretch/>
        </p:blipFill>
        <p:spPr>
          <a:xfrm>
            <a:off x="1423892" y="957788"/>
            <a:ext cx="1690086" cy="3740687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3113978" y="1049620"/>
            <a:ext cx="152427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7. LIST</a:t>
            </a:r>
            <a:endParaRPr sz="20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795412" y="1988753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803616" y="1774292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558328" y="17742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2021/6/22, I have income $100 memo: income</a:t>
            </a:r>
          </a:p>
        </p:txBody>
      </p: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558328" y="3101571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Click to go back</a:t>
            </a:r>
          </a:p>
        </p:txBody>
      </p:sp>
      <p:sp>
        <p:nvSpPr>
          <p:cNvPr id="17" name="Google Shape;3100;p48">
            <a:extLst>
              <a:ext uri="{FF2B5EF4-FFF2-40B4-BE49-F238E27FC236}">
                <a16:creationId xmlns:a16="http://schemas.microsoft.com/office/drawing/2014/main" id="{AD56093E-BF9E-42C6-9537-884558C161D0}"/>
              </a:ext>
            </a:extLst>
          </p:cNvPr>
          <p:cNvSpPr txBox="1">
            <a:spLocks/>
          </p:cNvSpPr>
          <p:nvPr/>
        </p:nvSpPr>
        <p:spPr>
          <a:xfrm>
            <a:off x="3558328" y="1996211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2021/6/23, I have income $50 Memo: eat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CCFCF1-7851-47F3-9E28-56B8E406AB5E}"/>
              </a:ext>
            </a:extLst>
          </p:cNvPr>
          <p:cNvCxnSpPr>
            <a:cxnSpLocks/>
          </p:cNvCxnSpPr>
          <p:nvPr/>
        </p:nvCxnSpPr>
        <p:spPr>
          <a:xfrm>
            <a:off x="1568498" y="3074697"/>
            <a:ext cx="19147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56B474-74C9-4C4E-AC57-263D86F339A0}"/>
              </a:ext>
            </a:extLst>
          </p:cNvPr>
          <p:cNvCxnSpPr>
            <a:cxnSpLocks/>
          </p:cNvCxnSpPr>
          <p:nvPr/>
        </p:nvCxnSpPr>
        <p:spPr>
          <a:xfrm>
            <a:off x="1568498" y="1638744"/>
            <a:ext cx="0" cy="1465664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81CBA6-450E-4C1A-8097-4002007B914B}"/>
              </a:ext>
            </a:extLst>
          </p:cNvPr>
          <p:cNvCxnSpPr/>
          <p:nvPr/>
        </p:nvCxnSpPr>
        <p:spPr>
          <a:xfrm>
            <a:off x="2794301" y="222791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3100;p48">
            <a:extLst>
              <a:ext uri="{FF2B5EF4-FFF2-40B4-BE49-F238E27FC236}">
                <a16:creationId xmlns:a16="http://schemas.microsoft.com/office/drawing/2014/main" id="{F4C2ED31-FC2D-43F8-8CF8-02396534BE7F}"/>
              </a:ext>
            </a:extLst>
          </p:cNvPr>
          <p:cNvSpPr txBox="1">
            <a:spLocks/>
          </p:cNvSpPr>
          <p:nvPr/>
        </p:nvSpPr>
        <p:spPr>
          <a:xfrm>
            <a:off x="3557217" y="2235377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On 2021/6/22, I have paid $100 Memo: paid</a:t>
            </a:r>
          </a:p>
        </p:txBody>
      </p:sp>
    </p:spTree>
    <p:extLst>
      <p:ext uri="{BB962C8B-B14F-4D97-AF65-F5344CB8AC3E}">
        <p14:creationId xmlns:p14="http://schemas.microsoft.com/office/powerpoint/2010/main" val="242876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6E7983-008E-4C5A-8A6C-F2AC2962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0" r="36806"/>
          <a:stretch/>
        </p:blipFill>
        <p:spPr>
          <a:xfrm>
            <a:off x="7430585" y="2510432"/>
            <a:ext cx="1006348" cy="2149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1EEE5-4619-42CB-BCA9-513FB5733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50" r="37300" b="4363"/>
          <a:stretch/>
        </p:blipFill>
        <p:spPr>
          <a:xfrm>
            <a:off x="5888990" y="2510433"/>
            <a:ext cx="1004272" cy="2139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F4457-BB24-4CCC-8195-3276F4639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50" r="37300" b="4104"/>
          <a:stretch/>
        </p:blipFill>
        <p:spPr>
          <a:xfrm>
            <a:off x="4350114" y="2520425"/>
            <a:ext cx="1001554" cy="213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41E46-1E0A-4966-9BB0-CB85C9128D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49" r="37301" b="3974"/>
          <a:stretch/>
        </p:blipFill>
        <p:spPr>
          <a:xfrm>
            <a:off x="1575170" y="1078767"/>
            <a:ext cx="1584965" cy="3390528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1484396" y="999055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8. OTHERS</a:t>
            </a:r>
            <a:endParaRPr sz="2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803616" y="412158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Google Shape;3100;p48">
            <a:extLst>
              <a:ext uri="{FF2B5EF4-FFF2-40B4-BE49-F238E27FC236}">
                <a16:creationId xmlns:a16="http://schemas.microsoft.com/office/drawing/2014/main" id="{DD003EF7-654C-48BE-99F2-E1BEBDB2BD06}"/>
              </a:ext>
            </a:extLst>
          </p:cNvPr>
          <p:cNvSpPr txBox="1">
            <a:spLocks/>
          </p:cNvSpPr>
          <p:nvPr/>
        </p:nvSpPr>
        <p:spPr>
          <a:xfrm>
            <a:off x="3511108" y="4098726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Click others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B30D-6B82-4E83-924A-656E8D2363AA}"/>
              </a:ext>
            </a:extLst>
          </p:cNvPr>
          <p:cNvCxnSpPr/>
          <p:nvPr/>
        </p:nvCxnSpPr>
        <p:spPr>
          <a:xfrm>
            <a:off x="2803616" y="3546470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8C1AC1-7979-46D3-9C78-09425F2AC7E4}"/>
              </a:ext>
            </a:extLst>
          </p:cNvPr>
          <p:cNvCxnSpPr/>
          <p:nvPr/>
        </p:nvCxnSpPr>
        <p:spPr>
          <a:xfrm>
            <a:off x="2803616" y="3718893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ECC6AE-497F-40E2-B96B-51EA7BE5C570}"/>
              </a:ext>
            </a:extLst>
          </p:cNvPr>
          <p:cNvCxnSpPr/>
          <p:nvPr/>
        </p:nvCxnSpPr>
        <p:spPr>
          <a:xfrm>
            <a:off x="2803616" y="3885754"/>
            <a:ext cx="6207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100;p48">
            <a:extLst>
              <a:ext uri="{FF2B5EF4-FFF2-40B4-BE49-F238E27FC236}">
                <a16:creationId xmlns:a16="http://schemas.microsoft.com/office/drawing/2014/main" id="{02B2814C-1DF5-4133-92D1-D1DADC58A2F2}"/>
              </a:ext>
            </a:extLst>
          </p:cNvPr>
          <p:cNvSpPr txBox="1">
            <a:spLocks/>
          </p:cNvSpPr>
          <p:nvPr/>
        </p:nvSpPr>
        <p:spPr>
          <a:xfrm>
            <a:off x="3511108" y="3523610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1</a:t>
            </a:r>
          </a:p>
        </p:txBody>
      </p:sp>
      <p:sp>
        <p:nvSpPr>
          <p:cNvPr id="22" name="Google Shape;3100;p48">
            <a:extLst>
              <a:ext uri="{FF2B5EF4-FFF2-40B4-BE49-F238E27FC236}">
                <a16:creationId xmlns:a16="http://schemas.microsoft.com/office/drawing/2014/main" id="{B126FF9C-9CAB-4BE5-8CF4-3A3C0E13C8C6}"/>
              </a:ext>
            </a:extLst>
          </p:cNvPr>
          <p:cNvSpPr txBox="1">
            <a:spLocks/>
          </p:cNvSpPr>
          <p:nvPr/>
        </p:nvSpPr>
        <p:spPr>
          <a:xfrm>
            <a:off x="3511108" y="3673174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2</a:t>
            </a:r>
          </a:p>
        </p:txBody>
      </p:sp>
      <p:sp>
        <p:nvSpPr>
          <p:cNvPr id="23" name="Google Shape;3100;p48">
            <a:extLst>
              <a:ext uri="{FF2B5EF4-FFF2-40B4-BE49-F238E27FC236}">
                <a16:creationId xmlns:a16="http://schemas.microsoft.com/office/drawing/2014/main" id="{EBFA4BCD-D004-4ACD-A2EF-83AADD35D5B3}"/>
              </a:ext>
            </a:extLst>
          </p:cNvPr>
          <p:cNvSpPr txBox="1">
            <a:spLocks/>
          </p:cNvSpPr>
          <p:nvPr/>
        </p:nvSpPr>
        <p:spPr>
          <a:xfrm>
            <a:off x="3511108" y="3840035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 err="1"/>
              <a:t>Kanahei</a:t>
            </a:r>
            <a:r>
              <a:rPr lang="en-US" sz="1100" dirty="0"/>
              <a:t> 3</a:t>
            </a:r>
          </a:p>
        </p:txBody>
      </p:sp>
      <p:sp>
        <p:nvSpPr>
          <p:cNvPr id="24" name="Google Shape;2962;p44">
            <a:extLst>
              <a:ext uri="{FF2B5EF4-FFF2-40B4-BE49-F238E27FC236}">
                <a16:creationId xmlns:a16="http://schemas.microsoft.com/office/drawing/2014/main" id="{4C2D3963-913C-4E0F-A783-488A62D79C43}"/>
              </a:ext>
            </a:extLst>
          </p:cNvPr>
          <p:cNvSpPr txBox="1"/>
          <p:nvPr/>
        </p:nvSpPr>
        <p:spPr>
          <a:xfrm>
            <a:off x="3511108" y="1472081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1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74869-F937-4344-B9E9-D328FF71F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733" y="1869307"/>
            <a:ext cx="1320091" cy="111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D140-6896-461A-8E6A-A1077C5B9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291" y="1741712"/>
            <a:ext cx="1503214" cy="111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98587-744F-4A7F-AC75-2CBB69E16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108" y="1804967"/>
            <a:ext cx="1319675" cy="1127927"/>
          </a:xfrm>
          <a:prstGeom prst="rect">
            <a:avLst/>
          </a:prstGeom>
        </p:spPr>
      </p:pic>
      <p:sp>
        <p:nvSpPr>
          <p:cNvPr id="31" name="Google Shape;2962;p44">
            <a:extLst>
              <a:ext uri="{FF2B5EF4-FFF2-40B4-BE49-F238E27FC236}">
                <a16:creationId xmlns:a16="http://schemas.microsoft.com/office/drawing/2014/main" id="{1DD3A984-F8E4-4DB2-80C4-199E14AE1C6F}"/>
              </a:ext>
            </a:extLst>
          </p:cNvPr>
          <p:cNvSpPr txBox="1"/>
          <p:nvPr/>
        </p:nvSpPr>
        <p:spPr>
          <a:xfrm>
            <a:off x="5276328" y="1472080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2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2" name="Google Shape;2962;p44">
            <a:extLst>
              <a:ext uri="{FF2B5EF4-FFF2-40B4-BE49-F238E27FC236}">
                <a16:creationId xmlns:a16="http://schemas.microsoft.com/office/drawing/2014/main" id="{AB444781-9C3F-472C-9CD3-CF62E20D8FD8}"/>
              </a:ext>
            </a:extLst>
          </p:cNvPr>
          <p:cNvSpPr txBox="1"/>
          <p:nvPr/>
        </p:nvSpPr>
        <p:spPr>
          <a:xfrm>
            <a:off x="6963445" y="1472079"/>
            <a:ext cx="1232907" cy="23583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KANAHEI 3</a:t>
            </a:r>
            <a:endParaRPr sz="11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292736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43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LIST FUNCTION IN OUR APP</a:t>
            </a:r>
            <a:endParaRPr sz="4000" dirty="0"/>
          </a:p>
        </p:txBody>
      </p:sp>
      <p:sp>
        <p:nvSpPr>
          <p:cNvPr id="2940" name="Google Shape;2940;p43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941" name="Google Shape;2941;p43"/>
          <p:cNvSpPr/>
          <p:nvPr/>
        </p:nvSpPr>
        <p:spPr>
          <a:xfrm rot="5400000">
            <a:off x="1490249" y="1638776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42" name="Google Shape;2942;p43"/>
          <p:cNvSpPr txBox="1">
            <a:spLocks noGrp="1"/>
          </p:cNvSpPr>
          <p:nvPr>
            <p:ph type="title" idx="2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43" name="Google Shape;2943;p43"/>
          <p:cNvSpPr/>
          <p:nvPr/>
        </p:nvSpPr>
        <p:spPr>
          <a:xfrm>
            <a:off x="6869813" y="3686275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4" name="Google Shape;2944;p43"/>
          <p:cNvGrpSpPr/>
          <p:nvPr/>
        </p:nvGrpSpPr>
        <p:grpSpPr>
          <a:xfrm>
            <a:off x="7044209" y="3771030"/>
            <a:ext cx="296817" cy="371986"/>
            <a:chOff x="1677825" y="3820225"/>
            <a:chExt cx="345900" cy="433500"/>
          </a:xfrm>
        </p:grpSpPr>
        <p:sp>
          <p:nvSpPr>
            <p:cNvPr id="2945" name="Google Shape;2945;p43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43"/>
          <p:cNvGrpSpPr/>
          <p:nvPr/>
        </p:nvGrpSpPr>
        <p:grpSpPr>
          <a:xfrm>
            <a:off x="7826418" y="3428985"/>
            <a:ext cx="364446" cy="419819"/>
            <a:chOff x="3150425" y="3024575"/>
            <a:chExt cx="130350" cy="150150"/>
          </a:xfrm>
        </p:grpSpPr>
        <p:sp>
          <p:nvSpPr>
            <p:cNvPr id="2948" name="Google Shape;2948;p43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138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FUNCTION</a:t>
            </a:r>
            <a:endParaRPr dirty="0"/>
          </a:p>
        </p:txBody>
      </p:sp>
      <p:sp>
        <p:nvSpPr>
          <p:cNvPr id="2962" name="Google Shape;2962;p44"/>
          <p:cNvSpPr txBox="1"/>
          <p:nvPr/>
        </p:nvSpPr>
        <p:spPr>
          <a:xfrm>
            <a:off x="815576" y="153744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MAINACTIVITY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5" name="Google Shape;2965;p44"/>
          <p:cNvSpPr txBox="1"/>
          <p:nvPr/>
        </p:nvSpPr>
        <p:spPr>
          <a:xfrm>
            <a:off x="6434992" y="2991708"/>
            <a:ext cx="2209635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Calender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-DatePickerDialog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-DialogFragment</a:t>
            </a: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66" name="Google Shape;2966;p44"/>
          <p:cNvSpPr txBox="1"/>
          <p:nvPr/>
        </p:nvSpPr>
        <p:spPr>
          <a:xfrm>
            <a:off x="3699748" y="1073758"/>
            <a:ext cx="1464503" cy="34492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JAVA</a:t>
            </a:r>
            <a:endParaRPr sz="26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7" name="Google Shape;2967;p44"/>
          <p:cNvSpPr txBox="1"/>
          <p:nvPr/>
        </p:nvSpPr>
        <p:spPr>
          <a:xfrm>
            <a:off x="6480615" y="4099428"/>
            <a:ext cx="17719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-AlertDialog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-DialogInterface</a:t>
            </a:r>
            <a:endParaRPr sz="16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" name="Google Shape;2962;p44">
            <a:extLst>
              <a:ext uri="{FF2B5EF4-FFF2-40B4-BE49-F238E27FC236}">
                <a16:creationId xmlns:a16="http://schemas.microsoft.com/office/drawing/2014/main" id="{A8AEC96E-E172-4196-B360-3032ECDFAE12}"/>
              </a:ext>
            </a:extLst>
          </p:cNvPr>
          <p:cNvSpPr txBox="1"/>
          <p:nvPr/>
        </p:nvSpPr>
        <p:spPr>
          <a:xfrm>
            <a:off x="2644293" y="1520855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SECONDACTIVITY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1" name="Google Shape;2962;p44">
            <a:extLst>
              <a:ext uri="{FF2B5EF4-FFF2-40B4-BE49-F238E27FC236}">
                <a16:creationId xmlns:a16="http://schemas.microsoft.com/office/drawing/2014/main" id="{928F3800-2CA8-4AF2-A19B-B72F886B204C}"/>
              </a:ext>
            </a:extLst>
          </p:cNvPr>
          <p:cNvSpPr txBox="1"/>
          <p:nvPr/>
        </p:nvSpPr>
        <p:spPr>
          <a:xfrm>
            <a:off x="4432000" y="153744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THIRDACTIVITY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2" name="Google Shape;2962;p44">
            <a:extLst>
              <a:ext uri="{FF2B5EF4-FFF2-40B4-BE49-F238E27FC236}">
                <a16:creationId xmlns:a16="http://schemas.microsoft.com/office/drawing/2014/main" id="{DE67A935-A98F-4B35-B6DE-038670F30479}"/>
              </a:ext>
            </a:extLst>
          </p:cNvPr>
          <p:cNvSpPr txBox="1"/>
          <p:nvPr/>
        </p:nvSpPr>
        <p:spPr>
          <a:xfrm>
            <a:off x="6477539" y="3746579"/>
            <a:ext cx="1675763" cy="37246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ALERTDIALOGACTIVITY</a:t>
            </a:r>
            <a:endParaRPr sz="12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3" name="Google Shape;2962;p44">
            <a:extLst>
              <a:ext uri="{FF2B5EF4-FFF2-40B4-BE49-F238E27FC236}">
                <a16:creationId xmlns:a16="http://schemas.microsoft.com/office/drawing/2014/main" id="{A7BD02CE-18F8-40BC-AAB9-1B4B1FC15259}"/>
              </a:ext>
            </a:extLst>
          </p:cNvPr>
          <p:cNvSpPr txBox="1"/>
          <p:nvPr/>
        </p:nvSpPr>
        <p:spPr>
          <a:xfrm>
            <a:off x="6434993" y="2534034"/>
            <a:ext cx="1657238" cy="410779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DATEFRAGMENT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4" name="Google Shape;2962;p44">
            <a:extLst>
              <a:ext uri="{FF2B5EF4-FFF2-40B4-BE49-F238E27FC236}">
                <a16:creationId xmlns:a16="http://schemas.microsoft.com/office/drawing/2014/main" id="{CECA7781-6329-4308-816E-78DFF12E9D9F}"/>
              </a:ext>
            </a:extLst>
          </p:cNvPr>
          <p:cNvSpPr txBox="1"/>
          <p:nvPr/>
        </p:nvSpPr>
        <p:spPr>
          <a:xfrm>
            <a:off x="6434992" y="1327485"/>
            <a:ext cx="1657239" cy="414307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LISTSADAPTER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5" name="Google Shape;2965;p44">
            <a:extLst>
              <a:ext uri="{FF2B5EF4-FFF2-40B4-BE49-F238E27FC236}">
                <a16:creationId xmlns:a16="http://schemas.microsoft.com/office/drawing/2014/main" id="{C48582DA-D713-4268-BB70-055C58CA064D}"/>
              </a:ext>
            </a:extLst>
          </p:cNvPr>
          <p:cNvSpPr txBox="1"/>
          <p:nvPr/>
        </p:nvSpPr>
        <p:spPr>
          <a:xfrm>
            <a:off x="6318903" y="1786319"/>
            <a:ext cx="2441811" cy="75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RecyclerView.Adapter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&lt;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ListsAdapter.ListViewHolder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LayoutInflater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8" name="Google Shape;2965;p44">
            <a:extLst>
              <a:ext uri="{FF2B5EF4-FFF2-40B4-BE49-F238E27FC236}">
                <a16:creationId xmlns:a16="http://schemas.microsoft.com/office/drawing/2014/main" id="{B99B96D9-C047-444F-AA9B-BCF0B63446FF}"/>
              </a:ext>
            </a:extLst>
          </p:cNvPr>
          <p:cNvSpPr txBox="1"/>
          <p:nvPr/>
        </p:nvSpPr>
        <p:spPr>
          <a:xfrm>
            <a:off x="806880" y="2095297"/>
            <a:ext cx="1657239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PopupMenu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DateFormat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-Calender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-LinkedList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-RecycleView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-MenuItem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-TextView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" name="Google Shape;2965;p44">
            <a:extLst>
              <a:ext uri="{FF2B5EF4-FFF2-40B4-BE49-F238E27FC236}">
                <a16:creationId xmlns:a16="http://schemas.microsoft.com/office/drawing/2014/main" id="{534568DB-C15B-4105-8CCA-D8CFC7AC8512}"/>
              </a:ext>
            </a:extLst>
          </p:cNvPr>
          <p:cNvSpPr txBox="1"/>
          <p:nvPr/>
        </p:nvSpPr>
        <p:spPr>
          <a:xfrm>
            <a:off x="694529" y="3666373"/>
            <a:ext cx="1756494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onSecond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view){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onThird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view){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onActivityResult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(int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requestCode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, int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resultCode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, Intent data){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2" name="Google Shape;2965;p44">
            <a:extLst>
              <a:ext uri="{FF2B5EF4-FFF2-40B4-BE49-F238E27FC236}">
                <a16:creationId xmlns:a16="http://schemas.microsoft.com/office/drawing/2014/main" id="{A7079801-1E56-4147-8E8B-B6339950378F}"/>
              </a:ext>
            </a:extLst>
          </p:cNvPr>
          <p:cNvSpPr txBox="1"/>
          <p:nvPr/>
        </p:nvSpPr>
        <p:spPr>
          <a:xfrm>
            <a:off x="2650371" y="1741792"/>
            <a:ext cx="1657239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Edittext</a:t>
            </a:r>
            <a:endParaRPr lang="en-US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-Switch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-TextView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3" name="Google Shape;2965;p44">
            <a:extLst>
              <a:ext uri="{FF2B5EF4-FFF2-40B4-BE49-F238E27FC236}">
                <a16:creationId xmlns:a16="http://schemas.microsoft.com/office/drawing/2014/main" id="{2B30C04B-B1A0-4685-ADFB-66954D2F6532}"/>
              </a:ext>
            </a:extLst>
          </p:cNvPr>
          <p:cNvSpPr txBox="1"/>
          <p:nvPr/>
        </p:nvSpPr>
        <p:spPr>
          <a:xfrm>
            <a:off x="2551116" y="3664305"/>
            <a:ext cx="1756494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showDatePickerDialog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(View v)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3.public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processDatePickerResult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(int year, int month, int day) 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2965;p44">
            <a:extLst>
              <a:ext uri="{FF2B5EF4-FFF2-40B4-BE49-F238E27FC236}">
                <a16:creationId xmlns:a16="http://schemas.microsoft.com/office/drawing/2014/main" id="{A752020B-7709-4ECF-82D0-04E3746D3A70}"/>
              </a:ext>
            </a:extLst>
          </p:cNvPr>
          <p:cNvSpPr txBox="1"/>
          <p:nvPr/>
        </p:nvSpPr>
        <p:spPr>
          <a:xfrm>
            <a:off x="4432000" y="1741792"/>
            <a:ext cx="1784770" cy="188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LinkedList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MenuItem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-RecycleView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-LinearrLayoutManager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-Intent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7" name="Google Shape;2965;p44">
            <a:extLst>
              <a:ext uri="{FF2B5EF4-FFF2-40B4-BE49-F238E27FC236}">
                <a16:creationId xmlns:a16="http://schemas.microsoft.com/office/drawing/2014/main" id="{53B9A9AE-2390-4A58-8D75-E389E9D5B79D}"/>
              </a:ext>
            </a:extLst>
          </p:cNvPr>
          <p:cNvSpPr txBox="1"/>
          <p:nvPr/>
        </p:nvSpPr>
        <p:spPr>
          <a:xfrm>
            <a:off x="4407703" y="3664305"/>
            <a:ext cx="1911200" cy="976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1.protected void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(Bundle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savedInstanceState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2. public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boolean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onCreateOptionsMenu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(Menu menu)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3. public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boolean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onOptionsItemSelected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(</a:t>
            </a:r>
            <a:r>
              <a:rPr lang="en-US" sz="8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MenuItem</a:t>
            </a:r>
            <a:r>
              <a:rPr lang="en-US" sz="8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 item) {</a:t>
            </a:r>
            <a:endParaRPr sz="8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FUNCTION</a:t>
            </a:r>
            <a:endParaRPr dirty="0"/>
          </a:p>
        </p:txBody>
      </p:sp>
      <p:sp>
        <p:nvSpPr>
          <p:cNvPr id="2962" name="Google Shape;2962;p44"/>
          <p:cNvSpPr txBox="1"/>
          <p:nvPr/>
        </p:nvSpPr>
        <p:spPr>
          <a:xfrm>
            <a:off x="815576" y="1537441"/>
            <a:ext cx="1514400" cy="444976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DRAWABLE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5" name="Google Shape;2965;p44"/>
          <p:cNvSpPr txBox="1"/>
          <p:nvPr/>
        </p:nvSpPr>
        <p:spPr>
          <a:xfrm>
            <a:off x="6434992" y="3414997"/>
            <a:ext cx="535151" cy="13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item</a:t>
            </a: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66" name="Google Shape;2966;p44"/>
          <p:cNvSpPr txBox="1"/>
          <p:nvPr/>
        </p:nvSpPr>
        <p:spPr>
          <a:xfrm>
            <a:off x="3699748" y="1073758"/>
            <a:ext cx="1464503" cy="34492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RES</a:t>
            </a:r>
            <a:endParaRPr sz="26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67" name="Google Shape;2967;p44"/>
          <p:cNvSpPr txBox="1"/>
          <p:nvPr/>
        </p:nvSpPr>
        <p:spPr>
          <a:xfrm>
            <a:off x="6480616" y="4099428"/>
            <a:ext cx="610298" cy="28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item</a:t>
            </a:r>
            <a:endParaRPr sz="16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" name="Google Shape;2962;p44">
            <a:extLst>
              <a:ext uri="{FF2B5EF4-FFF2-40B4-BE49-F238E27FC236}">
                <a16:creationId xmlns:a16="http://schemas.microsoft.com/office/drawing/2014/main" id="{A8AEC96E-E172-4196-B360-3032ECDFAE12}"/>
              </a:ext>
            </a:extLst>
          </p:cNvPr>
          <p:cNvSpPr txBox="1"/>
          <p:nvPr/>
        </p:nvSpPr>
        <p:spPr>
          <a:xfrm>
            <a:off x="815576" y="3086294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FONT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1" name="Google Shape;2962;p44">
            <a:extLst>
              <a:ext uri="{FF2B5EF4-FFF2-40B4-BE49-F238E27FC236}">
                <a16:creationId xmlns:a16="http://schemas.microsoft.com/office/drawing/2014/main" id="{928F3800-2CA8-4AF2-A19B-B72F886B204C}"/>
              </a:ext>
            </a:extLst>
          </p:cNvPr>
          <p:cNvSpPr txBox="1"/>
          <p:nvPr/>
        </p:nvSpPr>
        <p:spPr>
          <a:xfrm>
            <a:off x="2623788" y="1516521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(ACTIVITY_MAIN)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2" name="Google Shape;2962;p44">
            <a:extLst>
              <a:ext uri="{FF2B5EF4-FFF2-40B4-BE49-F238E27FC236}">
                <a16:creationId xmlns:a16="http://schemas.microsoft.com/office/drawing/2014/main" id="{DE67A935-A98F-4B35-B6DE-038670F30479}"/>
              </a:ext>
            </a:extLst>
          </p:cNvPr>
          <p:cNvSpPr txBox="1"/>
          <p:nvPr/>
        </p:nvSpPr>
        <p:spPr>
          <a:xfrm>
            <a:off x="6477539" y="3746579"/>
            <a:ext cx="1675763" cy="37246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MENU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(POPUP_MENU)</a:t>
            </a:r>
          </a:p>
        </p:txBody>
      </p:sp>
      <p:sp>
        <p:nvSpPr>
          <p:cNvPr id="63" name="Google Shape;2962;p44">
            <a:extLst>
              <a:ext uri="{FF2B5EF4-FFF2-40B4-BE49-F238E27FC236}">
                <a16:creationId xmlns:a16="http://schemas.microsoft.com/office/drawing/2014/main" id="{A7BD02CE-18F8-40BC-AAB9-1B4B1FC15259}"/>
              </a:ext>
            </a:extLst>
          </p:cNvPr>
          <p:cNvSpPr txBox="1"/>
          <p:nvPr/>
        </p:nvSpPr>
        <p:spPr>
          <a:xfrm>
            <a:off x="6434992" y="2827793"/>
            <a:ext cx="1657238" cy="410779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MENU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(MENU_THIRD)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64" name="Google Shape;2962;p44">
            <a:extLst>
              <a:ext uri="{FF2B5EF4-FFF2-40B4-BE49-F238E27FC236}">
                <a16:creationId xmlns:a16="http://schemas.microsoft.com/office/drawing/2014/main" id="{CECA7781-6329-4308-816E-78DFF12E9D9F}"/>
              </a:ext>
            </a:extLst>
          </p:cNvPr>
          <p:cNvSpPr txBox="1"/>
          <p:nvPr/>
        </p:nvSpPr>
        <p:spPr>
          <a:xfrm>
            <a:off x="6434992" y="1327485"/>
            <a:ext cx="1657239" cy="414307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(LIST_ITEM)</a:t>
            </a:r>
          </a:p>
        </p:txBody>
      </p:sp>
      <p:sp>
        <p:nvSpPr>
          <p:cNvPr id="65" name="Google Shape;2965;p44">
            <a:extLst>
              <a:ext uri="{FF2B5EF4-FFF2-40B4-BE49-F238E27FC236}">
                <a16:creationId xmlns:a16="http://schemas.microsoft.com/office/drawing/2014/main" id="{C48582DA-D713-4268-BB70-055C58CA064D}"/>
              </a:ext>
            </a:extLst>
          </p:cNvPr>
          <p:cNvSpPr txBox="1"/>
          <p:nvPr/>
        </p:nvSpPr>
        <p:spPr>
          <a:xfrm>
            <a:off x="6477539" y="1915847"/>
            <a:ext cx="1019301" cy="33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LinearLayout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8" name="Google Shape;2965;p44">
            <a:extLst>
              <a:ext uri="{FF2B5EF4-FFF2-40B4-BE49-F238E27FC236}">
                <a16:creationId xmlns:a16="http://schemas.microsoft.com/office/drawing/2014/main" id="{B99B96D9-C047-444F-AA9B-BCF0B63446FF}"/>
              </a:ext>
            </a:extLst>
          </p:cNvPr>
          <p:cNvSpPr txBox="1"/>
          <p:nvPr/>
        </p:nvSpPr>
        <p:spPr>
          <a:xfrm>
            <a:off x="774909" y="2121602"/>
            <a:ext cx="1657239" cy="12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kanahei.gif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-kanahei4.gif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-kanahei5.gif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-wallpaper.JPG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-secondwallpaper.png</a:t>
            </a: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2" name="Google Shape;2965;p44">
            <a:extLst>
              <a:ext uri="{FF2B5EF4-FFF2-40B4-BE49-F238E27FC236}">
                <a16:creationId xmlns:a16="http://schemas.microsoft.com/office/drawing/2014/main" id="{A7079801-1E56-4147-8E8B-B6339950378F}"/>
              </a:ext>
            </a:extLst>
          </p:cNvPr>
          <p:cNvSpPr txBox="1"/>
          <p:nvPr/>
        </p:nvSpPr>
        <p:spPr>
          <a:xfrm>
            <a:off x="814559" y="3762979"/>
            <a:ext cx="1657239" cy="22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Coming_soon.xml</a:t>
            </a:r>
            <a:endParaRPr lang="en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2965;p44">
            <a:extLst>
              <a:ext uri="{FF2B5EF4-FFF2-40B4-BE49-F238E27FC236}">
                <a16:creationId xmlns:a16="http://schemas.microsoft.com/office/drawing/2014/main" id="{A752020B-7709-4ECF-82D0-04E3746D3A70}"/>
              </a:ext>
            </a:extLst>
          </p:cNvPr>
          <p:cNvSpPr txBox="1"/>
          <p:nvPr/>
        </p:nvSpPr>
        <p:spPr>
          <a:xfrm>
            <a:off x="2623788" y="2083489"/>
            <a:ext cx="1336677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-GifImageview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" name="Google Shape;2962;p44">
            <a:extLst>
              <a:ext uri="{FF2B5EF4-FFF2-40B4-BE49-F238E27FC236}">
                <a16:creationId xmlns:a16="http://schemas.microsoft.com/office/drawing/2014/main" id="{D6618366-235E-4CC3-B2AB-C9ECB437D180}"/>
              </a:ext>
            </a:extLst>
          </p:cNvPr>
          <p:cNvSpPr txBox="1"/>
          <p:nvPr/>
        </p:nvSpPr>
        <p:spPr>
          <a:xfrm>
            <a:off x="4382484" y="1534638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(ACTIVITY_SECOND)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0" name="Google Shape;2965;p44">
            <a:extLst>
              <a:ext uri="{FF2B5EF4-FFF2-40B4-BE49-F238E27FC236}">
                <a16:creationId xmlns:a16="http://schemas.microsoft.com/office/drawing/2014/main" id="{19B80D09-D402-4C55-98FF-C73BAAF9E27E}"/>
              </a:ext>
            </a:extLst>
          </p:cNvPr>
          <p:cNvSpPr txBox="1"/>
          <p:nvPr/>
        </p:nvSpPr>
        <p:spPr>
          <a:xfrm>
            <a:off x="4313743" y="2155753"/>
            <a:ext cx="1336677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TextView</a:t>
            </a:r>
            <a:endParaRPr lang="en-US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-EditText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-button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-Switch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" name="Google Shape;2962;p44">
            <a:extLst>
              <a:ext uri="{FF2B5EF4-FFF2-40B4-BE49-F238E27FC236}">
                <a16:creationId xmlns:a16="http://schemas.microsoft.com/office/drawing/2014/main" id="{C15CEA32-84DB-4945-BCEF-CC8E3870B0F7}"/>
              </a:ext>
            </a:extLst>
          </p:cNvPr>
          <p:cNvSpPr txBox="1"/>
          <p:nvPr/>
        </p:nvSpPr>
        <p:spPr>
          <a:xfrm>
            <a:off x="2615745" y="3086294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(ACTIVITY_THIRD)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2" name="Google Shape;2962;p44">
            <a:extLst>
              <a:ext uri="{FF2B5EF4-FFF2-40B4-BE49-F238E27FC236}">
                <a16:creationId xmlns:a16="http://schemas.microsoft.com/office/drawing/2014/main" id="{5D6D4DD4-2033-4369-B51D-482B43B4FDB8}"/>
              </a:ext>
            </a:extLst>
          </p:cNvPr>
          <p:cNvSpPr txBox="1"/>
          <p:nvPr/>
        </p:nvSpPr>
        <p:spPr>
          <a:xfrm>
            <a:off x="4382484" y="3075708"/>
            <a:ext cx="1514400" cy="468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(CONTENT_THIRD)</a:t>
            </a:r>
            <a:endParaRPr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3" name="Google Shape;2965;p44">
            <a:extLst>
              <a:ext uri="{FF2B5EF4-FFF2-40B4-BE49-F238E27FC236}">
                <a16:creationId xmlns:a16="http://schemas.microsoft.com/office/drawing/2014/main" id="{B33AE1F2-9DB6-470E-A60F-6432B7474F7F}"/>
              </a:ext>
            </a:extLst>
          </p:cNvPr>
          <p:cNvSpPr txBox="1"/>
          <p:nvPr/>
        </p:nvSpPr>
        <p:spPr>
          <a:xfrm>
            <a:off x="2623788" y="3647871"/>
            <a:ext cx="1514400" cy="37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CoordinatorLayout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" name="Google Shape;2965;p44">
            <a:extLst>
              <a:ext uri="{FF2B5EF4-FFF2-40B4-BE49-F238E27FC236}">
                <a16:creationId xmlns:a16="http://schemas.microsoft.com/office/drawing/2014/main" id="{BD6AB6FB-0BD6-4BE2-AF9F-D757FF83CBC5}"/>
              </a:ext>
            </a:extLst>
          </p:cNvPr>
          <p:cNvSpPr txBox="1"/>
          <p:nvPr/>
        </p:nvSpPr>
        <p:spPr>
          <a:xfrm>
            <a:off x="4431999" y="3677557"/>
            <a:ext cx="1514400" cy="44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</a:t>
            </a:r>
            <a:r>
              <a:rPr lang="en-US" sz="1200" dirty="0" err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RecycleView</a:t>
            </a:r>
            <a:endParaRPr lang="en" sz="12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-ConstraintLayout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52457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65"/>
          <p:cNvSpPr/>
          <p:nvPr/>
        </p:nvSpPr>
        <p:spPr>
          <a:xfrm flipH="1">
            <a:off x="4892113" y="1690695"/>
            <a:ext cx="2501400" cy="469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65"/>
          <p:cNvSpPr/>
          <p:nvPr/>
        </p:nvSpPr>
        <p:spPr>
          <a:xfrm flipH="1">
            <a:off x="1911667" y="1690695"/>
            <a:ext cx="2501400" cy="469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65"/>
          <p:cNvSpPr txBox="1">
            <a:spLocks noGrp="1"/>
          </p:cNvSpPr>
          <p:nvPr>
            <p:ph type="subTitle" idx="3"/>
          </p:nvPr>
        </p:nvSpPr>
        <p:spPr>
          <a:xfrm>
            <a:off x="2105017" y="1692753"/>
            <a:ext cx="211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zh-CN" altLang="en-US" sz="1600" dirty="0"/>
              <a:t>管齊笎 </a:t>
            </a:r>
            <a:r>
              <a:rPr lang="en-US" altLang="zh-CN" sz="1400" dirty="0"/>
              <a:t>108590006</a:t>
            </a:r>
          </a:p>
        </p:txBody>
      </p:sp>
      <p:sp>
        <p:nvSpPr>
          <p:cNvPr id="3876" name="Google Shape;3876;p65"/>
          <p:cNvSpPr txBox="1">
            <a:spLocks noGrp="1"/>
          </p:cNvSpPr>
          <p:nvPr>
            <p:ph type="title"/>
          </p:nvPr>
        </p:nvSpPr>
        <p:spPr>
          <a:xfrm>
            <a:off x="2698325" y="425883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3200" dirty="0"/>
              <a:t>Member Contribution</a:t>
            </a:r>
          </a:p>
        </p:txBody>
      </p:sp>
      <p:sp>
        <p:nvSpPr>
          <p:cNvPr id="11" name="Google Shape;3874;p65">
            <a:extLst>
              <a:ext uri="{FF2B5EF4-FFF2-40B4-BE49-F238E27FC236}">
                <a16:creationId xmlns:a16="http://schemas.microsoft.com/office/drawing/2014/main" id="{E3FE2C4A-C218-480E-9A6B-4E1177299DE0}"/>
              </a:ext>
            </a:extLst>
          </p:cNvPr>
          <p:cNvSpPr txBox="1">
            <a:spLocks/>
          </p:cNvSpPr>
          <p:nvPr/>
        </p:nvSpPr>
        <p:spPr>
          <a:xfrm>
            <a:off x="5085455" y="169342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zh-CN" altLang="en-US" sz="1600" dirty="0"/>
              <a:t>康甜甜</a:t>
            </a:r>
            <a:r>
              <a:rPr lang="en-US" altLang="zh-CN" sz="1400" dirty="0"/>
              <a:t>108590058</a:t>
            </a:r>
          </a:p>
        </p:txBody>
      </p:sp>
      <p:sp>
        <p:nvSpPr>
          <p:cNvPr id="16" name="Google Shape;3874;p65">
            <a:extLst>
              <a:ext uri="{FF2B5EF4-FFF2-40B4-BE49-F238E27FC236}">
                <a16:creationId xmlns:a16="http://schemas.microsoft.com/office/drawing/2014/main" id="{C5865EF4-E5EC-451E-B6AC-82FC1631D255}"/>
              </a:ext>
            </a:extLst>
          </p:cNvPr>
          <p:cNvSpPr txBox="1">
            <a:spLocks/>
          </p:cNvSpPr>
          <p:nvPr/>
        </p:nvSpPr>
        <p:spPr>
          <a:xfrm>
            <a:off x="2008788" y="367887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en-US" altLang="zh-CN" sz="1600" dirty="0"/>
              <a:t>50%</a:t>
            </a:r>
            <a:endParaRPr lang="en-US" altLang="zh-CN" sz="1400" dirty="0"/>
          </a:p>
        </p:txBody>
      </p:sp>
      <p:sp>
        <p:nvSpPr>
          <p:cNvPr id="17" name="Google Shape;3874;p65">
            <a:extLst>
              <a:ext uri="{FF2B5EF4-FFF2-40B4-BE49-F238E27FC236}">
                <a16:creationId xmlns:a16="http://schemas.microsoft.com/office/drawing/2014/main" id="{357C3572-C610-4229-9098-67C038B75E30}"/>
              </a:ext>
            </a:extLst>
          </p:cNvPr>
          <p:cNvSpPr txBox="1">
            <a:spLocks/>
          </p:cNvSpPr>
          <p:nvPr/>
        </p:nvSpPr>
        <p:spPr>
          <a:xfrm>
            <a:off x="5085455" y="3678870"/>
            <a:ext cx="2114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aegu"/>
              <a:buNone/>
              <a:defRPr sz="24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en-US" altLang="zh-CN" sz="1600" dirty="0"/>
              <a:t>50%</a:t>
            </a:r>
            <a:endParaRPr lang="en-US" altLang="zh-CN" sz="14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1F32C0-4062-424E-9DEB-A87F0DC8D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308573"/>
              </p:ext>
            </p:extLst>
          </p:nvPr>
        </p:nvGraphicFramePr>
        <p:xfrm>
          <a:off x="2477936" y="2102453"/>
          <a:ext cx="4155959" cy="2501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Introduction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How to use our app?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List function in our app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-US" sz="2400" dirty="0"/>
              <a:t>Member Contribution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65"/>
          <p:cNvSpPr txBox="1">
            <a:spLocks noGrp="1"/>
          </p:cNvSpPr>
          <p:nvPr>
            <p:ph type="title"/>
          </p:nvPr>
        </p:nvSpPr>
        <p:spPr>
          <a:xfrm>
            <a:off x="3512608" y="432557"/>
            <a:ext cx="1366467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3200" dirty="0"/>
              <a:t>DEEMO</a:t>
            </a:r>
          </a:p>
        </p:txBody>
      </p:sp>
    </p:spTree>
    <p:extLst>
      <p:ext uri="{BB962C8B-B14F-4D97-AF65-F5344CB8AC3E}">
        <p14:creationId xmlns:p14="http://schemas.microsoft.com/office/powerpoint/2010/main" val="353564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69"/>
          <p:cNvSpPr txBox="1">
            <a:spLocks noGrp="1"/>
          </p:cNvSpPr>
          <p:nvPr>
            <p:ph type="subTitle" idx="1"/>
          </p:nvPr>
        </p:nvSpPr>
        <p:spPr>
          <a:xfrm>
            <a:off x="3164550" y="2267675"/>
            <a:ext cx="2814900" cy="4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916" name="Google Shape;3916;p69"/>
          <p:cNvSpPr txBox="1">
            <a:spLocks noGrp="1"/>
          </p:cNvSpPr>
          <p:nvPr>
            <p:ph type="title"/>
          </p:nvPr>
        </p:nvSpPr>
        <p:spPr>
          <a:xfrm>
            <a:off x="720000" y="1035825"/>
            <a:ext cx="7704000" cy="759300"/>
          </a:xfrm>
          <a:prstGeom prst="rect">
            <a:avLst/>
          </a:prstGeom>
        </p:spPr>
        <p:txBody>
          <a:bodyPr spcFirstLastPara="1" wrap="square" lIns="91425" tIns="91425" rIns="91425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917" name="Google Shape;3917;p69"/>
          <p:cNvSpPr txBox="1">
            <a:spLocks noGrp="1"/>
          </p:cNvSpPr>
          <p:nvPr>
            <p:ph type="subTitle" idx="2"/>
          </p:nvPr>
        </p:nvSpPr>
        <p:spPr>
          <a:xfrm>
            <a:off x="3164549" y="2686775"/>
            <a:ext cx="2873941" cy="75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434343"/>
                </a:solidFill>
              </a:rPr>
              <a:t>getperfectscore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" dirty="0">
                <a:solidFill>
                  <a:srgbClr val="434343"/>
                </a:solidFill>
              </a:rPr>
              <a:t>@yahoo.com </a:t>
            </a:r>
            <a:endParaRPr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+0979000000</a:t>
            </a:r>
            <a:endParaRPr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getperfectscore</a:t>
            </a:r>
            <a:r>
              <a:rPr lang="en" dirty="0">
                <a:solidFill>
                  <a:srgbClr val="434343"/>
                </a:solidFill>
              </a:rPr>
              <a:t>.com</a:t>
            </a:r>
            <a:endParaRPr dirty="0"/>
          </a:p>
        </p:txBody>
      </p:sp>
      <p:sp>
        <p:nvSpPr>
          <p:cNvPr id="3919" name="Google Shape;3919;p69"/>
          <p:cNvSpPr/>
          <p:nvPr/>
        </p:nvSpPr>
        <p:spPr>
          <a:xfrm flipH="1">
            <a:off x="3730708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20" name="Google Shape;3920;p69"/>
          <p:cNvGrpSpPr/>
          <p:nvPr/>
        </p:nvGrpSpPr>
        <p:grpSpPr>
          <a:xfrm>
            <a:off x="3773216" y="1960603"/>
            <a:ext cx="239517" cy="216285"/>
            <a:chOff x="1846340" y="2678006"/>
            <a:chExt cx="381336" cy="344348"/>
          </a:xfrm>
        </p:grpSpPr>
        <p:sp>
          <p:nvSpPr>
            <p:cNvPr id="3921" name="Google Shape;3921;p69"/>
            <p:cNvSpPr/>
            <p:nvPr/>
          </p:nvSpPr>
          <p:spPr>
            <a:xfrm>
              <a:off x="1880709" y="2683595"/>
              <a:ext cx="317378" cy="333310"/>
            </a:xfrm>
            <a:custGeom>
              <a:avLst/>
              <a:gdLst/>
              <a:ahLst/>
              <a:cxnLst/>
              <a:rect l="l" t="t" r="r" b="b"/>
              <a:pathLst>
                <a:path w="13686" h="14373" extrusionOk="0">
                  <a:moveTo>
                    <a:pt x="6843" y="1"/>
                  </a:moveTo>
                  <a:cubicBezTo>
                    <a:pt x="3060" y="1"/>
                    <a:pt x="1" y="3078"/>
                    <a:pt x="1" y="6870"/>
                  </a:cubicBezTo>
                  <a:cubicBezTo>
                    <a:pt x="1" y="10670"/>
                    <a:pt x="3060" y="13739"/>
                    <a:pt x="6843" y="13739"/>
                  </a:cubicBezTo>
                  <a:cubicBezTo>
                    <a:pt x="7637" y="13739"/>
                    <a:pt x="8395" y="13605"/>
                    <a:pt x="9109" y="13355"/>
                  </a:cubicBezTo>
                  <a:lnTo>
                    <a:pt x="11196" y="14372"/>
                  </a:lnTo>
                  <a:lnTo>
                    <a:pt x="11196" y="12178"/>
                  </a:lnTo>
                  <a:cubicBezTo>
                    <a:pt x="12713" y="10911"/>
                    <a:pt x="13685" y="9002"/>
                    <a:pt x="13685" y="6870"/>
                  </a:cubicBezTo>
                  <a:cubicBezTo>
                    <a:pt x="13685" y="3078"/>
                    <a:pt x="10626" y="1"/>
                    <a:pt x="6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69"/>
            <p:cNvSpPr/>
            <p:nvPr/>
          </p:nvSpPr>
          <p:spPr>
            <a:xfrm>
              <a:off x="1853830" y="2746767"/>
              <a:ext cx="370715" cy="197092"/>
            </a:xfrm>
            <a:custGeom>
              <a:avLst/>
              <a:gdLst/>
              <a:ahLst/>
              <a:cxnLst/>
              <a:rect l="l" t="t" r="r" b="b"/>
              <a:pathLst>
                <a:path w="15986" h="8499" extrusionOk="0">
                  <a:moveTo>
                    <a:pt x="7408" y="1"/>
                  </a:moveTo>
                  <a:cubicBezTo>
                    <a:pt x="7299" y="1"/>
                    <a:pt x="7191" y="43"/>
                    <a:pt x="7110" y="131"/>
                  </a:cubicBezTo>
                  <a:lnTo>
                    <a:pt x="276" y="7339"/>
                  </a:lnTo>
                  <a:cubicBezTo>
                    <a:pt x="0" y="7631"/>
                    <a:pt x="243" y="8072"/>
                    <a:pt x="580" y="8072"/>
                  </a:cubicBezTo>
                  <a:cubicBezTo>
                    <a:pt x="646" y="8072"/>
                    <a:pt x="715" y="8055"/>
                    <a:pt x="785" y="8017"/>
                  </a:cubicBezTo>
                  <a:lnTo>
                    <a:pt x="5968" y="5279"/>
                  </a:lnTo>
                  <a:cubicBezTo>
                    <a:pt x="6033" y="5245"/>
                    <a:pt x="6102" y="5229"/>
                    <a:pt x="6169" y="5229"/>
                  </a:cubicBezTo>
                  <a:cubicBezTo>
                    <a:pt x="6317" y="5229"/>
                    <a:pt x="6459" y="5305"/>
                    <a:pt x="6539" y="5439"/>
                  </a:cubicBezTo>
                  <a:lnTo>
                    <a:pt x="8198" y="8285"/>
                  </a:lnTo>
                  <a:cubicBezTo>
                    <a:pt x="8279" y="8426"/>
                    <a:pt x="8421" y="8499"/>
                    <a:pt x="8566" y="8499"/>
                  </a:cubicBezTo>
                  <a:cubicBezTo>
                    <a:pt x="8678" y="8499"/>
                    <a:pt x="8791" y="8455"/>
                    <a:pt x="8876" y="8365"/>
                  </a:cubicBezTo>
                  <a:lnTo>
                    <a:pt x="15701" y="1157"/>
                  </a:lnTo>
                  <a:cubicBezTo>
                    <a:pt x="15986" y="865"/>
                    <a:pt x="15735" y="428"/>
                    <a:pt x="15394" y="428"/>
                  </a:cubicBezTo>
                  <a:cubicBezTo>
                    <a:pt x="15329" y="428"/>
                    <a:pt x="15261" y="444"/>
                    <a:pt x="15192" y="479"/>
                  </a:cubicBezTo>
                  <a:lnTo>
                    <a:pt x="10009" y="3218"/>
                  </a:lnTo>
                  <a:cubicBezTo>
                    <a:pt x="9945" y="3252"/>
                    <a:pt x="9876" y="3268"/>
                    <a:pt x="9808" y="3268"/>
                  </a:cubicBezTo>
                  <a:cubicBezTo>
                    <a:pt x="9660" y="3268"/>
                    <a:pt x="9518" y="3192"/>
                    <a:pt x="9438" y="3057"/>
                  </a:cubicBezTo>
                  <a:lnTo>
                    <a:pt x="7779" y="212"/>
                  </a:lnTo>
                  <a:cubicBezTo>
                    <a:pt x="7698" y="74"/>
                    <a:pt x="7553" y="1"/>
                    <a:pt x="7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9"/>
            <p:cNvSpPr/>
            <p:nvPr/>
          </p:nvSpPr>
          <p:spPr>
            <a:xfrm>
              <a:off x="1846340" y="2678006"/>
              <a:ext cx="381336" cy="344348"/>
            </a:xfrm>
            <a:custGeom>
              <a:avLst/>
              <a:gdLst/>
              <a:ahLst/>
              <a:cxnLst/>
              <a:rect l="l" t="t" r="r" b="b"/>
              <a:pathLst>
                <a:path w="16444" h="14849" extrusionOk="0">
                  <a:moveTo>
                    <a:pt x="7736" y="3206"/>
                  </a:moveTo>
                  <a:cubicBezTo>
                    <a:pt x="7800" y="3206"/>
                    <a:pt x="7862" y="3237"/>
                    <a:pt x="7897" y="3301"/>
                  </a:cubicBezTo>
                  <a:lnTo>
                    <a:pt x="9556" y="6138"/>
                  </a:lnTo>
                  <a:cubicBezTo>
                    <a:pt x="9679" y="6353"/>
                    <a:pt x="9903" y="6471"/>
                    <a:pt x="10133" y="6471"/>
                  </a:cubicBezTo>
                  <a:cubicBezTo>
                    <a:pt x="10237" y="6471"/>
                    <a:pt x="10342" y="6447"/>
                    <a:pt x="10439" y="6397"/>
                  </a:cubicBezTo>
                  <a:lnTo>
                    <a:pt x="15622" y="3658"/>
                  </a:lnTo>
                  <a:cubicBezTo>
                    <a:pt x="15655" y="3641"/>
                    <a:pt x="15686" y="3633"/>
                    <a:pt x="15716" y="3633"/>
                  </a:cubicBezTo>
                  <a:cubicBezTo>
                    <a:pt x="15868" y="3633"/>
                    <a:pt x="15972" y="3835"/>
                    <a:pt x="15845" y="3962"/>
                  </a:cubicBezTo>
                  <a:lnTo>
                    <a:pt x="11376" y="8681"/>
                  </a:lnTo>
                  <a:cubicBezTo>
                    <a:pt x="11220" y="8851"/>
                    <a:pt x="11379" y="9077"/>
                    <a:pt x="11558" y="9077"/>
                  </a:cubicBezTo>
                  <a:cubicBezTo>
                    <a:pt x="11615" y="9077"/>
                    <a:pt x="11673" y="9055"/>
                    <a:pt x="11724" y="9002"/>
                  </a:cubicBezTo>
                  <a:lnTo>
                    <a:pt x="14784" y="5782"/>
                  </a:lnTo>
                  <a:cubicBezTo>
                    <a:pt x="14873" y="6219"/>
                    <a:pt x="14918" y="6665"/>
                    <a:pt x="14918" y="7111"/>
                  </a:cubicBezTo>
                  <a:cubicBezTo>
                    <a:pt x="14918" y="9100"/>
                    <a:pt x="14034" y="10965"/>
                    <a:pt x="12509" y="12231"/>
                  </a:cubicBezTo>
                  <a:cubicBezTo>
                    <a:pt x="12455" y="12276"/>
                    <a:pt x="12420" y="12347"/>
                    <a:pt x="12420" y="12419"/>
                  </a:cubicBezTo>
                  <a:lnTo>
                    <a:pt x="12420" y="14239"/>
                  </a:lnTo>
                  <a:lnTo>
                    <a:pt x="10680" y="13382"/>
                  </a:lnTo>
                  <a:cubicBezTo>
                    <a:pt x="10646" y="13367"/>
                    <a:pt x="10611" y="13361"/>
                    <a:pt x="10577" y="13361"/>
                  </a:cubicBezTo>
                  <a:cubicBezTo>
                    <a:pt x="10549" y="13361"/>
                    <a:pt x="10521" y="13365"/>
                    <a:pt x="10493" y="13373"/>
                  </a:cubicBezTo>
                  <a:cubicBezTo>
                    <a:pt x="9797" y="13623"/>
                    <a:pt x="9057" y="13748"/>
                    <a:pt x="8307" y="13748"/>
                  </a:cubicBezTo>
                  <a:cubicBezTo>
                    <a:pt x="5961" y="13748"/>
                    <a:pt x="3793" y="12490"/>
                    <a:pt x="2607" y="10456"/>
                  </a:cubicBezTo>
                  <a:lnTo>
                    <a:pt x="6398" y="8449"/>
                  </a:lnTo>
                  <a:cubicBezTo>
                    <a:pt x="6424" y="8436"/>
                    <a:pt x="6452" y="8430"/>
                    <a:pt x="6481" y="8430"/>
                  </a:cubicBezTo>
                  <a:cubicBezTo>
                    <a:pt x="6550" y="8430"/>
                    <a:pt x="6619" y="8466"/>
                    <a:pt x="6657" y="8529"/>
                  </a:cubicBezTo>
                  <a:lnTo>
                    <a:pt x="8316" y="11366"/>
                  </a:lnTo>
                  <a:cubicBezTo>
                    <a:pt x="8442" y="11583"/>
                    <a:pt x="8666" y="11697"/>
                    <a:pt x="8891" y="11697"/>
                  </a:cubicBezTo>
                  <a:cubicBezTo>
                    <a:pt x="9064" y="11697"/>
                    <a:pt x="9237" y="11630"/>
                    <a:pt x="9369" y="11491"/>
                  </a:cubicBezTo>
                  <a:lnTo>
                    <a:pt x="10867" y="9912"/>
                  </a:lnTo>
                  <a:cubicBezTo>
                    <a:pt x="11025" y="9741"/>
                    <a:pt x="10862" y="9511"/>
                    <a:pt x="10680" y="9511"/>
                  </a:cubicBezTo>
                  <a:cubicBezTo>
                    <a:pt x="10626" y="9511"/>
                    <a:pt x="10569" y="9532"/>
                    <a:pt x="10520" y="9582"/>
                  </a:cubicBezTo>
                  <a:lnTo>
                    <a:pt x="9021" y="11170"/>
                  </a:lnTo>
                  <a:cubicBezTo>
                    <a:pt x="8986" y="11208"/>
                    <a:pt x="8938" y="11227"/>
                    <a:pt x="8890" y="11227"/>
                  </a:cubicBezTo>
                  <a:cubicBezTo>
                    <a:pt x="8826" y="11227"/>
                    <a:pt x="8762" y="11195"/>
                    <a:pt x="8726" y="11134"/>
                  </a:cubicBezTo>
                  <a:lnTo>
                    <a:pt x="7058" y="8288"/>
                  </a:lnTo>
                  <a:cubicBezTo>
                    <a:pt x="6937" y="8076"/>
                    <a:pt x="6720" y="7958"/>
                    <a:pt x="6496" y="7958"/>
                  </a:cubicBezTo>
                  <a:cubicBezTo>
                    <a:pt x="6391" y="7958"/>
                    <a:pt x="6284" y="7984"/>
                    <a:pt x="6184" y="8039"/>
                  </a:cubicBezTo>
                  <a:lnTo>
                    <a:pt x="992" y="10777"/>
                  </a:lnTo>
                  <a:cubicBezTo>
                    <a:pt x="961" y="10794"/>
                    <a:pt x="930" y="10802"/>
                    <a:pt x="901" y="10802"/>
                  </a:cubicBezTo>
                  <a:cubicBezTo>
                    <a:pt x="749" y="10802"/>
                    <a:pt x="649" y="10592"/>
                    <a:pt x="769" y="10465"/>
                  </a:cubicBezTo>
                  <a:lnTo>
                    <a:pt x="7593" y="3266"/>
                  </a:lnTo>
                  <a:cubicBezTo>
                    <a:pt x="7633" y="3226"/>
                    <a:pt x="7685" y="3206"/>
                    <a:pt x="7736" y="3206"/>
                  </a:cubicBezTo>
                  <a:close/>
                  <a:moveTo>
                    <a:pt x="8314" y="0"/>
                  </a:moveTo>
                  <a:cubicBezTo>
                    <a:pt x="8291" y="0"/>
                    <a:pt x="8268" y="0"/>
                    <a:pt x="8245" y="1"/>
                  </a:cubicBezTo>
                  <a:cubicBezTo>
                    <a:pt x="6505" y="19"/>
                    <a:pt x="4810" y="688"/>
                    <a:pt x="3534" y="1865"/>
                  </a:cubicBezTo>
                  <a:cubicBezTo>
                    <a:pt x="3359" y="2026"/>
                    <a:pt x="3520" y="2276"/>
                    <a:pt x="3705" y="2276"/>
                  </a:cubicBezTo>
                  <a:cubicBezTo>
                    <a:pt x="3755" y="2276"/>
                    <a:pt x="3808" y="2257"/>
                    <a:pt x="3856" y="2213"/>
                  </a:cubicBezTo>
                  <a:cubicBezTo>
                    <a:pt x="5051" y="1116"/>
                    <a:pt x="6630" y="491"/>
                    <a:pt x="8254" y="474"/>
                  </a:cubicBezTo>
                  <a:cubicBezTo>
                    <a:pt x="8265" y="473"/>
                    <a:pt x="8277" y="473"/>
                    <a:pt x="8289" y="473"/>
                  </a:cubicBezTo>
                  <a:cubicBezTo>
                    <a:pt x="9927" y="473"/>
                    <a:pt x="11536" y="1088"/>
                    <a:pt x="12750" y="2204"/>
                  </a:cubicBezTo>
                  <a:cubicBezTo>
                    <a:pt x="13294" y="2704"/>
                    <a:pt x="13749" y="3275"/>
                    <a:pt x="14106" y="3926"/>
                  </a:cubicBezTo>
                  <a:lnTo>
                    <a:pt x="10216" y="5978"/>
                  </a:lnTo>
                  <a:cubicBezTo>
                    <a:pt x="10188" y="5992"/>
                    <a:pt x="10158" y="5999"/>
                    <a:pt x="10128" y="5999"/>
                  </a:cubicBezTo>
                  <a:cubicBezTo>
                    <a:pt x="10064" y="5999"/>
                    <a:pt x="10003" y="5967"/>
                    <a:pt x="9966" y="5906"/>
                  </a:cubicBezTo>
                  <a:lnTo>
                    <a:pt x="8307" y="3061"/>
                  </a:lnTo>
                  <a:cubicBezTo>
                    <a:pt x="8181" y="2848"/>
                    <a:pt x="7953" y="2736"/>
                    <a:pt x="7727" y="2736"/>
                  </a:cubicBezTo>
                  <a:cubicBezTo>
                    <a:pt x="7554" y="2736"/>
                    <a:pt x="7382" y="2801"/>
                    <a:pt x="7254" y="2936"/>
                  </a:cubicBezTo>
                  <a:lnTo>
                    <a:pt x="1875" y="8609"/>
                  </a:lnTo>
                  <a:cubicBezTo>
                    <a:pt x="1679" y="7771"/>
                    <a:pt x="1652" y="6888"/>
                    <a:pt x="1795" y="6022"/>
                  </a:cubicBezTo>
                  <a:cubicBezTo>
                    <a:pt x="1955" y="5005"/>
                    <a:pt x="2357" y="4051"/>
                    <a:pt x="2937" y="3248"/>
                  </a:cubicBezTo>
                  <a:cubicBezTo>
                    <a:pt x="3066" y="3068"/>
                    <a:pt x="2906" y="2873"/>
                    <a:pt x="2737" y="2873"/>
                  </a:cubicBezTo>
                  <a:cubicBezTo>
                    <a:pt x="2672" y="2873"/>
                    <a:pt x="2605" y="2902"/>
                    <a:pt x="2553" y="2971"/>
                  </a:cubicBezTo>
                  <a:cubicBezTo>
                    <a:pt x="1929" y="3828"/>
                    <a:pt x="1500" y="4854"/>
                    <a:pt x="1322" y="5942"/>
                  </a:cubicBezTo>
                  <a:cubicBezTo>
                    <a:pt x="1161" y="6968"/>
                    <a:pt x="1215" y="8030"/>
                    <a:pt x="1491" y="9020"/>
                  </a:cubicBezTo>
                  <a:lnTo>
                    <a:pt x="430" y="10144"/>
                  </a:lnTo>
                  <a:cubicBezTo>
                    <a:pt x="1" y="10588"/>
                    <a:pt x="391" y="11273"/>
                    <a:pt x="914" y="11273"/>
                  </a:cubicBezTo>
                  <a:cubicBezTo>
                    <a:pt x="1011" y="11273"/>
                    <a:pt x="1113" y="11250"/>
                    <a:pt x="1215" y="11197"/>
                  </a:cubicBezTo>
                  <a:lnTo>
                    <a:pt x="2187" y="10679"/>
                  </a:lnTo>
                  <a:cubicBezTo>
                    <a:pt x="3454" y="12865"/>
                    <a:pt x="5782" y="14221"/>
                    <a:pt x="8307" y="14221"/>
                  </a:cubicBezTo>
                  <a:cubicBezTo>
                    <a:pt x="9074" y="14221"/>
                    <a:pt x="9833" y="14096"/>
                    <a:pt x="10555" y="13855"/>
                  </a:cubicBezTo>
                  <a:lnTo>
                    <a:pt x="12554" y="14827"/>
                  </a:lnTo>
                  <a:cubicBezTo>
                    <a:pt x="12587" y="14842"/>
                    <a:pt x="12620" y="14849"/>
                    <a:pt x="12653" y="14849"/>
                  </a:cubicBezTo>
                  <a:cubicBezTo>
                    <a:pt x="12780" y="14849"/>
                    <a:pt x="12893" y="14748"/>
                    <a:pt x="12893" y="14613"/>
                  </a:cubicBezTo>
                  <a:lnTo>
                    <a:pt x="12893" y="12526"/>
                  </a:lnTo>
                  <a:cubicBezTo>
                    <a:pt x="14481" y="11170"/>
                    <a:pt x="15390" y="9207"/>
                    <a:pt x="15390" y="7111"/>
                  </a:cubicBezTo>
                  <a:cubicBezTo>
                    <a:pt x="15390" y="6522"/>
                    <a:pt x="15319" y="5933"/>
                    <a:pt x="15176" y="5362"/>
                  </a:cubicBezTo>
                  <a:lnTo>
                    <a:pt x="16193" y="4292"/>
                  </a:lnTo>
                  <a:cubicBezTo>
                    <a:pt x="16425" y="4042"/>
                    <a:pt x="16443" y="3685"/>
                    <a:pt x="16238" y="3417"/>
                  </a:cubicBezTo>
                  <a:cubicBezTo>
                    <a:pt x="16110" y="3249"/>
                    <a:pt x="15918" y="3156"/>
                    <a:pt x="15721" y="3156"/>
                  </a:cubicBezTo>
                  <a:cubicBezTo>
                    <a:pt x="15615" y="3156"/>
                    <a:pt x="15508" y="3183"/>
                    <a:pt x="15408" y="3239"/>
                  </a:cubicBezTo>
                  <a:lnTo>
                    <a:pt x="14525" y="3703"/>
                  </a:lnTo>
                  <a:cubicBezTo>
                    <a:pt x="14142" y="3007"/>
                    <a:pt x="13660" y="2392"/>
                    <a:pt x="13071" y="1856"/>
                  </a:cubicBezTo>
                  <a:cubicBezTo>
                    <a:pt x="11777" y="668"/>
                    <a:pt x="10065" y="0"/>
                    <a:pt x="8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4" name="Google Shape;3924;p69"/>
          <p:cNvSpPr/>
          <p:nvPr/>
        </p:nvSpPr>
        <p:spPr>
          <a:xfrm flipH="1">
            <a:off x="4183347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25" name="Google Shape;3925;p69"/>
          <p:cNvGrpSpPr/>
          <p:nvPr/>
        </p:nvGrpSpPr>
        <p:grpSpPr>
          <a:xfrm>
            <a:off x="4238091" y="1961341"/>
            <a:ext cx="214852" cy="214892"/>
            <a:chOff x="3767275" y="2333700"/>
            <a:chExt cx="403250" cy="403250"/>
          </a:xfrm>
        </p:grpSpPr>
        <p:sp>
          <p:nvSpPr>
            <p:cNvPr id="3926" name="Google Shape;3926;p69"/>
            <p:cNvSpPr/>
            <p:nvPr/>
          </p:nvSpPr>
          <p:spPr>
            <a:xfrm>
              <a:off x="3772850" y="2339275"/>
              <a:ext cx="391450" cy="391425"/>
            </a:xfrm>
            <a:custGeom>
              <a:avLst/>
              <a:gdLst/>
              <a:ahLst/>
              <a:cxnLst/>
              <a:rect l="l" t="t" r="r" b="b"/>
              <a:pathLst>
                <a:path w="15658" h="15657" extrusionOk="0">
                  <a:moveTo>
                    <a:pt x="1856" y="1"/>
                  </a:moveTo>
                  <a:cubicBezTo>
                    <a:pt x="830" y="1"/>
                    <a:pt x="1" y="830"/>
                    <a:pt x="1" y="1856"/>
                  </a:cubicBezTo>
                  <a:lnTo>
                    <a:pt x="1" y="13801"/>
                  </a:lnTo>
                  <a:cubicBezTo>
                    <a:pt x="1" y="14827"/>
                    <a:pt x="830" y="15657"/>
                    <a:pt x="1856" y="15657"/>
                  </a:cubicBezTo>
                  <a:lnTo>
                    <a:pt x="13802" y="15657"/>
                  </a:lnTo>
                  <a:cubicBezTo>
                    <a:pt x="14827" y="15657"/>
                    <a:pt x="15657" y="14827"/>
                    <a:pt x="15657" y="13801"/>
                  </a:cubicBezTo>
                  <a:lnTo>
                    <a:pt x="15657" y="1856"/>
                  </a:lnTo>
                  <a:cubicBezTo>
                    <a:pt x="15657" y="830"/>
                    <a:pt x="14827" y="1"/>
                    <a:pt x="13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9"/>
            <p:cNvSpPr/>
            <p:nvPr/>
          </p:nvSpPr>
          <p:spPr>
            <a:xfrm>
              <a:off x="3772850" y="2339275"/>
              <a:ext cx="391450" cy="94375"/>
            </a:xfrm>
            <a:custGeom>
              <a:avLst/>
              <a:gdLst/>
              <a:ahLst/>
              <a:cxnLst/>
              <a:rect l="l" t="t" r="r" b="b"/>
              <a:pathLst>
                <a:path w="15658" h="3775" extrusionOk="0">
                  <a:moveTo>
                    <a:pt x="1856" y="1"/>
                  </a:moveTo>
                  <a:cubicBezTo>
                    <a:pt x="830" y="1"/>
                    <a:pt x="1" y="830"/>
                    <a:pt x="1" y="1856"/>
                  </a:cubicBezTo>
                  <a:lnTo>
                    <a:pt x="1" y="3774"/>
                  </a:lnTo>
                  <a:lnTo>
                    <a:pt x="15657" y="3774"/>
                  </a:lnTo>
                  <a:lnTo>
                    <a:pt x="15657" y="1856"/>
                  </a:lnTo>
                  <a:cubicBezTo>
                    <a:pt x="15657" y="830"/>
                    <a:pt x="14827" y="1"/>
                    <a:pt x="13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69"/>
            <p:cNvSpPr/>
            <p:nvPr/>
          </p:nvSpPr>
          <p:spPr>
            <a:xfrm>
              <a:off x="4035125" y="2369825"/>
              <a:ext cx="92150" cy="33250"/>
            </a:xfrm>
            <a:custGeom>
              <a:avLst/>
              <a:gdLst/>
              <a:ahLst/>
              <a:cxnLst/>
              <a:rect l="l" t="t" r="r" b="b"/>
              <a:pathLst>
                <a:path w="3686" h="1330" extrusionOk="0">
                  <a:moveTo>
                    <a:pt x="661" y="1"/>
                  </a:moveTo>
                  <a:cubicBezTo>
                    <a:pt x="295" y="1"/>
                    <a:pt x="1" y="295"/>
                    <a:pt x="1" y="661"/>
                  </a:cubicBezTo>
                  <a:lnTo>
                    <a:pt x="1" y="670"/>
                  </a:lnTo>
                  <a:cubicBezTo>
                    <a:pt x="1" y="1036"/>
                    <a:pt x="295" y="1330"/>
                    <a:pt x="661" y="1330"/>
                  </a:cubicBezTo>
                  <a:lnTo>
                    <a:pt x="3025" y="1330"/>
                  </a:lnTo>
                  <a:cubicBezTo>
                    <a:pt x="3391" y="1330"/>
                    <a:pt x="3685" y="1036"/>
                    <a:pt x="3685" y="670"/>
                  </a:cubicBezTo>
                  <a:lnTo>
                    <a:pt x="3685" y="661"/>
                  </a:lnTo>
                  <a:cubicBezTo>
                    <a:pt x="3685" y="295"/>
                    <a:pt x="3391" y="1"/>
                    <a:pt x="3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rgbClr val="FFD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rgbClr val="59A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rgbClr val="FFD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rgbClr val="59A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69"/>
            <p:cNvSpPr/>
            <p:nvPr/>
          </p:nvSpPr>
          <p:spPr>
            <a:xfrm>
              <a:off x="3826600" y="2416450"/>
              <a:ext cx="284175" cy="284375"/>
            </a:xfrm>
            <a:custGeom>
              <a:avLst/>
              <a:gdLst/>
              <a:ahLst/>
              <a:cxnLst/>
              <a:rect l="l" t="t" r="r" b="b"/>
              <a:pathLst>
                <a:path w="11367" h="11375" extrusionOk="0">
                  <a:moveTo>
                    <a:pt x="5683" y="0"/>
                  </a:moveTo>
                  <a:cubicBezTo>
                    <a:pt x="2543" y="0"/>
                    <a:pt x="1" y="2552"/>
                    <a:pt x="1" y="5683"/>
                  </a:cubicBezTo>
                  <a:cubicBezTo>
                    <a:pt x="1" y="8823"/>
                    <a:pt x="2543" y="11375"/>
                    <a:pt x="5683" y="11375"/>
                  </a:cubicBezTo>
                  <a:cubicBezTo>
                    <a:pt x="8824" y="11375"/>
                    <a:pt x="11366" y="8823"/>
                    <a:pt x="11366" y="5683"/>
                  </a:cubicBezTo>
                  <a:cubicBezTo>
                    <a:pt x="11366" y="2552"/>
                    <a:pt x="8824" y="0"/>
                    <a:pt x="5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69"/>
            <p:cNvSpPr/>
            <p:nvPr/>
          </p:nvSpPr>
          <p:spPr>
            <a:xfrm>
              <a:off x="3871875" y="2461725"/>
              <a:ext cx="193825" cy="193825"/>
            </a:xfrm>
            <a:custGeom>
              <a:avLst/>
              <a:gdLst/>
              <a:ahLst/>
              <a:cxnLst/>
              <a:rect l="l" t="t" r="r" b="b"/>
              <a:pathLst>
                <a:path w="7753" h="7753" extrusionOk="0">
                  <a:moveTo>
                    <a:pt x="3872" y="0"/>
                  </a:moveTo>
                  <a:cubicBezTo>
                    <a:pt x="1731" y="0"/>
                    <a:pt x="1" y="1740"/>
                    <a:pt x="1" y="3872"/>
                  </a:cubicBezTo>
                  <a:cubicBezTo>
                    <a:pt x="1" y="6013"/>
                    <a:pt x="1731" y="7753"/>
                    <a:pt x="3872" y="7753"/>
                  </a:cubicBezTo>
                  <a:cubicBezTo>
                    <a:pt x="6013" y="7753"/>
                    <a:pt x="7753" y="6013"/>
                    <a:pt x="7753" y="3872"/>
                  </a:cubicBezTo>
                  <a:cubicBezTo>
                    <a:pt x="7753" y="1740"/>
                    <a:pt x="6013" y="0"/>
                    <a:pt x="3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69"/>
            <p:cNvSpPr/>
            <p:nvPr/>
          </p:nvSpPr>
          <p:spPr>
            <a:xfrm>
              <a:off x="3912925" y="2519475"/>
              <a:ext cx="111525" cy="89900"/>
            </a:xfrm>
            <a:custGeom>
              <a:avLst/>
              <a:gdLst/>
              <a:ahLst/>
              <a:cxnLst/>
              <a:rect l="l" t="t" r="r" b="b"/>
              <a:pathLst>
                <a:path w="4461" h="3596" extrusionOk="0">
                  <a:moveTo>
                    <a:pt x="1267" y="1"/>
                  </a:moveTo>
                  <a:cubicBezTo>
                    <a:pt x="571" y="1"/>
                    <a:pt x="0" y="572"/>
                    <a:pt x="0" y="1268"/>
                  </a:cubicBezTo>
                  <a:cubicBezTo>
                    <a:pt x="0" y="2775"/>
                    <a:pt x="2230" y="3596"/>
                    <a:pt x="2230" y="3596"/>
                  </a:cubicBezTo>
                  <a:cubicBezTo>
                    <a:pt x="2230" y="3596"/>
                    <a:pt x="4461" y="2775"/>
                    <a:pt x="4461" y="1268"/>
                  </a:cubicBezTo>
                  <a:cubicBezTo>
                    <a:pt x="4461" y="572"/>
                    <a:pt x="3890" y="1"/>
                    <a:pt x="3194" y="1"/>
                  </a:cubicBezTo>
                  <a:cubicBezTo>
                    <a:pt x="2810" y="1"/>
                    <a:pt x="2462" y="179"/>
                    <a:pt x="2230" y="447"/>
                  </a:cubicBezTo>
                  <a:cubicBezTo>
                    <a:pt x="1998" y="179"/>
                    <a:pt x="1650" y="1"/>
                    <a:pt x="1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69"/>
            <p:cNvSpPr/>
            <p:nvPr/>
          </p:nvSpPr>
          <p:spPr>
            <a:xfrm>
              <a:off x="3767275" y="2333700"/>
              <a:ext cx="403250" cy="403250"/>
            </a:xfrm>
            <a:custGeom>
              <a:avLst/>
              <a:gdLst/>
              <a:ahLst/>
              <a:cxnLst/>
              <a:rect l="l" t="t" r="r" b="b"/>
              <a:pathLst>
                <a:path w="16130" h="16130" extrusionOk="0">
                  <a:moveTo>
                    <a:pt x="2097" y="1"/>
                  </a:moveTo>
                  <a:cubicBezTo>
                    <a:pt x="1593" y="1"/>
                    <a:pt x="1130" y="178"/>
                    <a:pt x="769" y="473"/>
                  </a:cubicBezTo>
                  <a:lnTo>
                    <a:pt x="3221" y="473"/>
                  </a:lnTo>
                  <a:cubicBezTo>
                    <a:pt x="3230" y="473"/>
                    <a:pt x="3239" y="464"/>
                    <a:pt x="3248" y="464"/>
                  </a:cubicBezTo>
                  <a:cubicBezTo>
                    <a:pt x="3471" y="259"/>
                    <a:pt x="3328" y="1"/>
                    <a:pt x="3123" y="1"/>
                  </a:cubicBezTo>
                  <a:close/>
                  <a:moveTo>
                    <a:pt x="723" y="473"/>
                  </a:moveTo>
                  <a:cubicBezTo>
                    <a:pt x="580" y="473"/>
                    <a:pt x="473" y="580"/>
                    <a:pt x="473" y="723"/>
                  </a:cubicBezTo>
                  <a:lnTo>
                    <a:pt x="473" y="769"/>
                  </a:lnTo>
                  <a:lnTo>
                    <a:pt x="473" y="769"/>
                  </a:lnTo>
                  <a:cubicBezTo>
                    <a:pt x="562" y="661"/>
                    <a:pt x="661" y="562"/>
                    <a:pt x="769" y="473"/>
                  </a:cubicBezTo>
                  <a:close/>
                  <a:moveTo>
                    <a:pt x="8056" y="3551"/>
                  </a:moveTo>
                  <a:cubicBezTo>
                    <a:pt x="11063" y="3551"/>
                    <a:pt x="13507" y="5995"/>
                    <a:pt x="13507" y="8993"/>
                  </a:cubicBezTo>
                  <a:cubicBezTo>
                    <a:pt x="13507" y="11999"/>
                    <a:pt x="11063" y="14444"/>
                    <a:pt x="8056" y="14444"/>
                  </a:cubicBezTo>
                  <a:cubicBezTo>
                    <a:pt x="5050" y="14444"/>
                    <a:pt x="2606" y="11999"/>
                    <a:pt x="2606" y="8993"/>
                  </a:cubicBezTo>
                  <a:cubicBezTo>
                    <a:pt x="2606" y="5995"/>
                    <a:pt x="5050" y="3551"/>
                    <a:pt x="8056" y="3551"/>
                  </a:cubicBezTo>
                  <a:close/>
                  <a:moveTo>
                    <a:pt x="15657" y="4193"/>
                  </a:moveTo>
                  <a:lnTo>
                    <a:pt x="15657" y="14033"/>
                  </a:lnTo>
                  <a:cubicBezTo>
                    <a:pt x="15657" y="14934"/>
                    <a:pt x="14934" y="15657"/>
                    <a:pt x="14033" y="15657"/>
                  </a:cubicBezTo>
                  <a:lnTo>
                    <a:pt x="2097" y="15657"/>
                  </a:lnTo>
                  <a:cubicBezTo>
                    <a:pt x="1196" y="15657"/>
                    <a:pt x="473" y="14934"/>
                    <a:pt x="473" y="14033"/>
                  </a:cubicBezTo>
                  <a:lnTo>
                    <a:pt x="473" y="4193"/>
                  </a:lnTo>
                  <a:lnTo>
                    <a:pt x="4613" y="4193"/>
                  </a:lnTo>
                  <a:cubicBezTo>
                    <a:pt x="3025" y="5335"/>
                    <a:pt x="2026" y="7253"/>
                    <a:pt x="2160" y="9385"/>
                  </a:cubicBezTo>
                  <a:cubicBezTo>
                    <a:pt x="2347" y="12365"/>
                    <a:pt x="4747" y="14756"/>
                    <a:pt x="7726" y="14925"/>
                  </a:cubicBezTo>
                  <a:cubicBezTo>
                    <a:pt x="7842" y="14932"/>
                    <a:pt x="7957" y="14935"/>
                    <a:pt x="8072" y="14935"/>
                  </a:cubicBezTo>
                  <a:cubicBezTo>
                    <a:pt x="11333" y="14935"/>
                    <a:pt x="13989" y="12268"/>
                    <a:pt x="13989" y="9002"/>
                  </a:cubicBezTo>
                  <a:cubicBezTo>
                    <a:pt x="13989" y="7021"/>
                    <a:pt x="13016" y="5264"/>
                    <a:pt x="11527" y="4193"/>
                  </a:cubicBezTo>
                  <a:close/>
                  <a:moveTo>
                    <a:pt x="4363" y="1"/>
                  </a:moveTo>
                  <a:cubicBezTo>
                    <a:pt x="4238" y="1"/>
                    <a:pt x="4140" y="90"/>
                    <a:pt x="4131" y="215"/>
                  </a:cubicBezTo>
                  <a:cubicBezTo>
                    <a:pt x="4131" y="340"/>
                    <a:pt x="4229" y="438"/>
                    <a:pt x="4354" y="438"/>
                  </a:cubicBezTo>
                  <a:lnTo>
                    <a:pt x="14033" y="438"/>
                  </a:lnTo>
                  <a:cubicBezTo>
                    <a:pt x="14934" y="438"/>
                    <a:pt x="15657" y="1169"/>
                    <a:pt x="15657" y="2061"/>
                  </a:cubicBezTo>
                  <a:lnTo>
                    <a:pt x="15657" y="3721"/>
                  </a:lnTo>
                  <a:lnTo>
                    <a:pt x="10750" y="3721"/>
                  </a:lnTo>
                  <a:cubicBezTo>
                    <a:pt x="9948" y="3301"/>
                    <a:pt x="9029" y="3069"/>
                    <a:pt x="8065" y="3069"/>
                  </a:cubicBezTo>
                  <a:cubicBezTo>
                    <a:pt x="7102" y="3069"/>
                    <a:pt x="6192" y="3301"/>
                    <a:pt x="5380" y="3721"/>
                  </a:cubicBezTo>
                  <a:lnTo>
                    <a:pt x="473" y="3721"/>
                  </a:lnTo>
                  <a:lnTo>
                    <a:pt x="473" y="769"/>
                  </a:lnTo>
                  <a:lnTo>
                    <a:pt x="473" y="769"/>
                  </a:lnTo>
                  <a:cubicBezTo>
                    <a:pt x="178" y="1130"/>
                    <a:pt x="1" y="1593"/>
                    <a:pt x="1" y="2097"/>
                  </a:cubicBezTo>
                  <a:lnTo>
                    <a:pt x="1" y="14033"/>
                  </a:lnTo>
                  <a:cubicBezTo>
                    <a:pt x="1" y="15193"/>
                    <a:pt x="937" y="16130"/>
                    <a:pt x="2097" y="16130"/>
                  </a:cubicBezTo>
                  <a:lnTo>
                    <a:pt x="14033" y="16130"/>
                  </a:lnTo>
                  <a:cubicBezTo>
                    <a:pt x="15193" y="16130"/>
                    <a:pt x="16130" y="15193"/>
                    <a:pt x="16130" y="14033"/>
                  </a:cubicBezTo>
                  <a:lnTo>
                    <a:pt x="16130" y="2097"/>
                  </a:lnTo>
                  <a:cubicBezTo>
                    <a:pt x="16130" y="937"/>
                    <a:pt x="15193" y="1"/>
                    <a:pt x="14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69"/>
            <p:cNvSpPr/>
            <p:nvPr/>
          </p:nvSpPr>
          <p:spPr>
            <a:xfrm>
              <a:off x="4029550" y="2364475"/>
              <a:ext cx="103950" cy="44850"/>
            </a:xfrm>
            <a:custGeom>
              <a:avLst/>
              <a:gdLst/>
              <a:ahLst/>
              <a:cxnLst/>
              <a:rect l="l" t="t" r="r" b="b"/>
              <a:pathLst>
                <a:path w="4158" h="1794" extrusionOk="0">
                  <a:moveTo>
                    <a:pt x="3266" y="473"/>
                  </a:moveTo>
                  <a:cubicBezTo>
                    <a:pt x="3498" y="473"/>
                    <a:pt x="3685" y="661"/>
                    <a:pt x="3685" y="893"/>
                  </a:cubicBezTo>
                  <a:lnTo>
                    <a:pt x="3685" y="902"/>
                  </a:lnTo>
                  <a:cubicBezTo>
                    <a:pt x="3685" y="1134"/>
                    <a:pt x="3498" y="1321"/>
                    <a:pt x="3266" y="1321"/>
                  </a:cubicBezTo>
                  <a:lnTo>
                    <a:pt x="902" y="1321"/>
                  </a:lnTo>
                  <a:cubicBezTo>
                    <a:pt x="670" y="1321"/>
                    <a:pt x="474" y="1134"/>
                    <a:pt x="474" y="902"/>
                  </a:cubicBezTo>
                  <a:lnTo>
                    <a:pt x="474" y="893"/>
                  </a:lnTo>
                  <a:cubicBezTo>
                    <a:pt x="474" y="661"/>
                    <a:pt x="661" y="473"/>
                    <a:pt x="902" y="473"/>
                  </a:cubicBezTo>
                  <a:close/>
                  <a:moveTo>
                    <a:pt x="902" y="1"/>
                  </a:moveTo>
                  <a:cubicBezTo>
                    <a:pt x="402" y="1"/>
                    <a:pt x="1" y="402"/>
                    <a:pt x="1" y="893"/>
                  </a:cubicBezTo>
                  <a:lnTo>
                    <a:pt x="1" y="902"/>
                  </a:lnTo>
                  <a:cubicBezTo>
                    <a:pt x="1" y="1392"/>
                    <a:pt x="402" y="1794"/>
                    <a:pt x="902" y="1794"/>
                  </a:cubicBezTo>
                  <a:lnTo>
                    <a:pt x="3266" y="1794"/>
                  </a:lnTo>
                  <a:cubicBezTo>
                    <a:pt x="3757" y="1794"/>
                    <a:pt x="4158" y="1392"/>
                    <a:pt x="4158" y="902"/>
                  </a:cubicBezTo>
                  <a:lnTo>
                    <a:pt x="4158" y="893"/>
                  </a:lnTo>
                  <a:cubicBezTo>
                    <a:pt x="4158" y="402"/>
                    <a:pt x="3757" y="1"/>
                    <a:pt x="3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69"/>
            <p:cNvSpPr/>
            <p:nvPr/>
          </p:nvSpPr>
          <p:spPr>
            <a:xfrm>
              <a:off x="3865850" y="2455700"/>
              <a:ext cx="205650" cy="205650"/>
            </a:xfrm>
            <a:custGeom>
              <a:avLst/>
              <a:gdLst/>
              <a:ahLst/>
              <a:cxnLst/>
              <a:rect l="l" t="t" r="r" b="b"/>
              <a:pathLst>
                <a:path w="8226" h="8226" extrusionOk="0">
                  <a:moveTo>
                    <a:pt x="4113" y="473"/>
                  </a:moveTo>
                  <a:cubicBezTo>
                    <a:pt x="6121" y="473"/>
                    <a:pt x="7753" y="2106"/>
                    <a:pt x="7753" y="4113"/>
                  </a:cubicBezTo>
                  <a:cubicBezTo>
                    <a:pt x="7753" y="6120"/>
                    <a:pt x="6121" y="7753"/>
                    <a:pt x="4113" y="7753"/>
                  </a:cubicBezTo>
                  <a:cubicBezTo>
                    <a:pt x="2106" y="7753"/>
                    <a:pt x="474" y="6120"/>
                    <a:pt x="474" y="4113"/>
                  </a:cubicBezTo>
                  <a:cubicBezTo>
                    <a:pt x="474" y="2106"/>
                    <a:pt x="2106" y="473"/>
                    <a:pt x="4113" y="473"/>
                  </a:cubicBezTo>
                  <a:close/>
                  <a:moveTo>
                    <a:pt x="4113" y="0"/>
                  </a:moveTo>
                  <a:cubicBezTo>
                    <a:pt x="1847" y="0"/>
                    <a:pt x="1" y="1847"/>
                    <a:pt x="1" y="4113"/>
                  </a:cubicBezTo>
                  <a:cubicBezTo>
                    <a:pt x="1" y="6388"/>
                    <a:pt x="1847" y="8225"/>
                    <a:pt x="4113" y="8225"/>
                  </a:cubicBezTo>
                  <a:cubicBezTo>
                    <a:pt x="6379" y="8225"/>
                    <a:pt x="8226" y="6388"/>
                    <a:pt x="8226" y="4113"/>
                  </a:cubicBezTo>
                  <a:cubicBezTo>
                    <a:pt x="8226" y="1847"/>
                    <a:pt x="6379" y="0"/>
                    <a:pt x="4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69"/>
            <p:cNvSpPr/>
            <p:nvPr/>
          </p:nvSpPr>
          <p:spPr>
            <a:xfrm>
              <a:off x="3907125" y="2513675"/>
              <a:ext cx="123125" cy="101625"/>
            </a:xfrm>
            <a:custGeom>
              <a:avLst/>
              <a:gdLst/>
              <a:ahLst/>
              <a:cxnLst/>
              <a:rect l="l" t="t" r="r" b="b"/>
              <a:pathLst>
                <a:path w="4925" h="4065" extrusionOk="0">
                  <a:moveTo>
                    <a:pt x="1499" y="1"/>
                  </a:moveTo>
                  <a:cubicBezTo>
                    <a:pt x="669" y="1"/>
                    <a:pt x="0" y="670"/>
                    <a:pt x="0" y="1500"/>
                  </a:cubicBezTo>
                  <a:cubicBezTo>
                    <a:pt x="0" y="2195"/>
                    <a:pt x="419" y="2864"/>
                    <a:pt x="1213" y="3426"/>
                  </a:cubicBezTo>
                  <a:cubicBezTo>
                    <a:pt x="1784" y="3828"/>
                    <a:pt x="2355" y="4042"/>
                    <a:pt x="2382" y="4051"/>
                  </a:cubicBezTo>
                  <a:cubicBezTo>
                    <a:pt x="2409" y="4060"/>
                    <a:pt x="2436" y="4064"/>
                    <a:pt x="2462" y="4064"/>
                  </a:cubicBezTo>
                  <a:cubicBezTo>
                    <a:pt x="2489" y="4064"/>
                    <a:pt x="2516" y="4060"/>
                    <a:pt x="2543" y="4051"/>
                  </a:cubicBezTo>
                  <a:cubicBezTo>
                    <a:pt x="2569" y="4042"/>
                    <a:pt x="3221" y="3801"/>
                    <a:pt x="3827" y="3337"/>
                  </a:cubicBezTo>
                  <a:cubicBezTo>
                    <a:pt x="4022" y="3186"/>
                    <a:pt x="3872" y="2912"/>
                    <a:pt x="3681" y="2912"/>
                  </a:cubicBezTo>
                  <a:cubicBezTo>
                    <a:pt x="3635" y="2912"/>
                    <a:pt x="3588" y="2927"/>
                    <a:pt x="3542" y="2963"/>
                  </a:cubicBezTo>
                  <a:cubicBezTo>
                    <a:pt x="3114" y="3284"/>
                    <a:pt x="2650" y="3498"/>
                    <a:pt x="2462" y="3578"/>
                  </a:cubicBezTo>
                  <a:cubicBezTo>
                    <a:pt x="2293" y="3507"/>
                    <a:pt x="1891" y="3319"/>
                    <a:pt x="1490" y="3034"/>
                  </a:cubicBezTo>
                  <a:cubicBezTo>
                    <a:pt x="651" y="2445"/>
                    <a:pt x="473" y="1874"/>
                    <a:pt x="473" y="1500"/>
                  </a:cubicBezTo>
                  <a:cubicBezTo>
                    <a:pt x="473" y="937"/>
                    <a:pt x="937" y="474"/>
                    <a:pt x="1499" y="474"/>
                  </a:cubicBezTo>
                  <a:cubicBezTo>
                    <a:pt x="1802" y="474"/>
                    <a:pt x="2088" y="607"/>
                    <a:pt x="2284" y="830"/>
                  </a:cubicBezTo>
                  <a:cubicBezTo>
                    <a:pt x="2342" y="884"/>
                    <a:pt x="2402" y="911"/>
                    <a:pt x="2462" y="911"/>
                  </a:cubicBezTo>
                  <a:cubicBezTo>
                    <a:pt x="2523" y="911"/>
                    <a:pt x="2583" y="884"/>
                    <a:pt x="2641" y="830"/>
                  </a:cubicBezTo>
                  <a:cubicBezTo>
                    <a:pt x="2837" y="607"/>
                    <a:pt x="3122" y="474"/>
                    <a:pt x="3426" y="474"/>
                  </a:cubicBezTo>
                  <a:cubicBezTo>
                    <a:pt x="3988" y="474"/>
                    <a:pt x="4452" y="937"/>
                    <a:pt x="4452" y="1500"/>
                  </a:cubicBezTo>
                  <a:cubicBezTo>
                    <a:pt x="4452" y="1705"/>
                    <a:pt x="4398" y="1910"/>
                    <a:pt x="4300" y="2106"/>
                  </a:cubicBezTo>
                  <a:cubicBezTo>
                    <a:pt x="4210" y="2292"/>
                    <a:pt x="4369" y="2449"/>
                    <a:pt x="4527" y="2449"/>
                  </a:cubicBezTo>
                  <a:cubicBezTo>
                    <a:pt x="4604" y="2449"/>
                    <a:pt x="4681" y="2411"/>
                    <a:pt x="4728" y="2320"/>
                  </a:cubicBezTo>
                  <a:cubicBezTo>
                    <a:pt x="4862" y="2053"/>
                    <a:pt x="4925" y="1785"/>
                    <a:pt x="4925" y="1500"/>
                  </a:cubicBezTo>
                  <a:cubicBezTo>
                    <a:pt x="4925" y="670"/>
                    <a:pt x="4255" y="1"/>
                    <a:pt x="3426" y="1"/>
                  </a:cubicBezTo>
                  <a:cubicBezTo>
                    <a:pt x="3069" y="1"/>
                    <a:pt x="2730" y="126"/>
                    <a:pt x="2462" y="349"/>
                  </a:cubicBezTo>
                  <a:cubicBezTo>
                    <a:pt x="2195" y="126"/>
                    <a:pt x="1856" y="1"/>
                    <a:pt x="1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0" name="Google Shape;3940;p69"/>
          <p:cNvSpPr/>
          <p:nvPr/>
        </p:nvSpPr>
        <p:spPr>
          <a:xfrm flipH="1">
            <a:off x="4635986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41" name="Google Shape;3941;p69"/>
          <p:cNvGrpSpPr/>
          <p:nvPr/>
        </p:nvGrpSpPr>
        <p:grpSpPr>
          <a:xfrm>
            <a:off x="4686069" y="1947841"/>
            <a:ext cx="223768" cy="241528"/>
            <a:chOff x="5006155" y="2072861"/>
            <a:chExt cx="346551" cy="374056"/>
          </a:xfrm>
        </p:grpSpPr>
        <p:sp>
          <p:nvSpPr>
            <p:cNvPr id="3942" name="Google Shape;3942;p69"/>
            <p:cNvSpPr/>
            <p:nvPr/>
          </p:nvSpPr>
          <p:spPr>
            <a:xfrm>
              <a:off x="5166498" y="2124391"/>
              <a:ext cx="84226" cy="121933"/>
            </a:xfrm>
            <a:custGeom>
              <a:avLst/>
              <a:gdLst/>
              <a:ahLst/>
              <a:cxnLst/>
              <a:rect l="l" t="t" r="r" b="b"/>
              <a:pathLst>
                <a:path w="3632" h="5258" extrusionOk="0">
                  <a:moveTo>
                    <a:pt x="536" y="0"/>
                  </a:moveTo>
                  <a:cubicBezTo>
                    <a:pt x="206" y="0"/>
                    <a:pt x="1" y="268"/>
                    <a:pt x="1" y="562"/>
                  </a:cubicBezTo>
                  <a:lnTo>
                    <a:pt x="1" y="4719"/>
                  </a:lnTo>
                  <a:cubicBezTo>
                    <a:pt x="1" y="4960"/>
                    <a:pt x="188" y="5201"/>
                    <a:pt x="429" y="5246"/>
                  </a:cubicBezTo>
                  <a:cubicBezTo>
                    <a:pt x="467" y="5254"/>
                    <a:pt x="505" y="5258"/>
                    <a:pt x="542" y="5258"/>
                  </a:cubicBezTo>
                  <a:cubicBezTo>
                    <a:pt x="833" y="5258"/>
                    <a:pt x="1071" y="5022"/>
                    <a:pt x="1071" y="4737"/>
                  </a:cubicBezTo>
                  <a:lnTo>
                    <a:pt x="1071" y="1035"/>
                  </a:lnTo>
                  <a:lnTo>
                    <a:pt x="3087" y="1035"/>
                  </a:lnTo>
                  <a:cubicBezTo>
                    <a:pt x="3391" y="1035"/>
                    <a:pt x="3631" y="803"/>
                    <a:pt x="3631" y="518"/>
                  </a:cubicBezTo>
                  <a:cubicBezTo>
                    <a:pt x="3631" y="232"/>
                    <a:pt x="3391" y="0"/>
                    <a:pt x="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69"/>
            <p:cNvSpPr/>
            <p:nvPr/>
          </p:nvSpPr>
          <p:spPr>
            <a:xfrm>
              <a:off x="5226493" y="2106186"/>
              <a:ext cx="59204" cy="58972"/>
            </a:xfrm>
            <a:custGeom>
              <a:avLst/>
              <a:gdLst/>
              <a:ahLst/>
              <a:cxnLst/>
              <a:rect l="l" t="t" r="r" b="b"/>
              <a:pathLst>
                <a:path w="2553" h="2543" extrusionOk="0">
                  <a:moveTo>
                    <a:pt x="1276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72"/>
                    <a:pt x="572" y="2543"/>
                    <a:pt x="1276" y="2543"/>
                  </a:cubicBezTo>
                  <a:cubicBezTo>
                    <a:pt x="1981" y="2543"/>
                    <a:pt x="2552" y="1972"/>
                    <a:pt x="2552" y="1267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69"/>
            <p:cNvSpPr/>
            <p:nvPr/>
          </p:nvSpPr>
          <p:spPr>
            <a:xfrm>
              <a:off x="5011745" y="2198022"/>
              <a:ext cx="78846" cy="79055"/>
            </a:xfrm>
            <a:custGeom>
              <a:avLst/>
              <a:gdLst/>
              <a:ahLst/>
              <a:cxnLst/>
              <a:rect l="l" t="t" r="r" b="b"/>
              <a:pathLst>
                <a:path w="3400" h="3409" extrusionOk="0">
                  <a:moveTo>
                    <a:pt x="1696" y="1"/>
                  </a:moveTo>
                  <a:cubicBezTo>
                    <a:pt x="759" y="1"/>
                    <a:pt x="1" y="759"/>
                    <a:pt x="1" y="1705"/>
                  </a:cubicBezTo>
                  <a:cubicBezTo>
                    <a:pt x="1" y="2642"/>
                    <a:pt x="759" y="3409"/>
                    <a:pt x="1696" y="3409"/>
                  </a:cubicBezTo>
                  <a:cubicBezTo>
                    <a:pt x="2641" y="3409"/>
                    <a:pt x="3400" y="2642"/>
                    <a:pt x="3400" y="1705"/>
                  </a:cubicBezTo>
                  <a:cubicBezTo>
                    <a:pt x="3400" y="759"/>
                    <a:pt x="2641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69"/>
            <p:cNvSpPr/>
            <p:nvPr/>
          </p:nvSpPr>
          <p:spPr>
            <a:xfrm>
              <a:off x="5268283" y="2198022"/>
              <a:ext cx="78846" cy="79055"/>
            </a:xfrm>
            <a:custGeom>
              <a:avLst/>
              <a:gdLst/>
              <a:ahLst/>
              <a:cxnLst/>
              <a:rect l="l" t="t" r="r" b="b"/>
              <a:pathLst>
                <a:path w="3400" h="3409" extrusionOk="0">
                  <a:moveTo>
                    <a:pt x="1696" y="1"/>
                  </a:moveTo>
                  <a:cubicBezTo>
                    <a:pt x="759" y="1"/>
                    <a:pt x="1" y="759"/>
                    <a:pt x="1" y="1705"/>
                  </a:cubicBezTo>
                  <a:cubicBezTo>
                    <a:pt x="1" y="2642"/>
                    <a:pt x="759" y="3409"/>
                    <a:pt x="1696" y="3409"/>
                  </a:cubicBezTo>
                  <a:cubicBezTo>
                    <a:pt x="2641" y="3409"/>
                    <a:pt x="3400" y="2642"/>
                    <a:pt x="3400" y="1705"/>
                  </a:cubicBezTo>
                  <a:cubicBezTo>
                    <a:pt x="3400" y="759"/>
                    <a:pt x="2641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69"/>
            <p:cNvSpPr/>
            <p:nvPr/>
          </p:nvSpPr>
          <p:spPr>
            <a:xfrm>
              <a:off x="5026239" y="2187285"/>
              <a:ext cx="306409" cy="254255"/>
            </a:xfrm>
            <a:custGeom>
              <a:avLst/>
              <a:gdLst/>
              <a:ahLst/>
              <a:cxnLst/>
              <a:rect l="l" t="t" r="r" b="b"/>
              <a:pathLst>
                <a:path w="13213" h="10964" extrusionOk="0">
                  <a:moveTo>
                    <a:pt x="6602" y="0"/>
                  </a:moveTo>
                  <a:cubicBezTo>
                    <a:pt x="2953" y="0"/>
                    <a:pt x="0" y="2453"/>
                    <a:pt x="0" y="5478"/>
                  </a:cubicBezTo>
                  <a:cubicBezTo>
                    <a:pt x="0" y="8511"/>
                    <a:pt x="2953" y="10964"/>
                    <a:pt x="6602" y="10964"/>
                  </a:cubicBezTo>
                  <a:cubicBezTo>
                    <a:pt x="10250" y="10964"/>
                    <a:pt x="13212" y="8511"/>
                    <a:pt x="13212" y="5478"/>
                  </a:cubicBezTo>
                  <a:cubicBezTo>
                    <a:pt x="13212" y="2453"/>
                    <a:pt x="10250" y="0"/>
                    <a:pt x="6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69"/>
            <p:cNvSpPr/>
            <p:nvPr/>
          </p:nvSpPr>
          <p:spPr>
            <a:xfrm>
              <a:off x="5115408" y="2267618"/>
              <a:ext cx="30634" cy="98558"/>
            </a:xfrm>
            <a:custGeom>
              <a:avLst/>
              <a:gdLst/>
              <a:ahLst/>
              <a:cxnLst/>
              <a:rect l="l" t="t" r="r" b="b"/>
              <a:pathLst>
                <a:path w="1321" h="4250" extrusionOk="0">
                  <a:moveTo>
                    <a:pt x="654" y="0"/>
                  </a:moveTo>
                  <a:cubicBezTo>
                    <a:pt x="624" y="0"/>
                    <a:pt x="593" y="2"/>
                    <a:pt x="562" y="6"/>
                  </a:cubicBezTo>
                  <a:cubicBezTo>
                    <a:pt x="232" y="60"/>
                    <a:pt x="0" y="345"/>
                    <a:pt x="0" y="675"/>
                  </a:cubicBezTo>
                  <a:lnTo>
                    <a:pt x="0" y="3575"/>
                  </a:lnTo>
                  <a:cubicBezTo>
                    <a:pt x="0" y="3905"/>
                    <a:pt x="232" y="4199"/>
                    <a:pt x="562" y="4244"/>
                  </a:cubicBezTo>
                  <a:cubicBezTo>
                    <a:pt x="593" y="4248"/>
                    <a:pt x="624" y="4250"/>
                    <a:pt x="654" y="4250"/>
                  </a:cubicBezTo>
                  <a:cubicBezTo>
                    <a:pt x="1023" y="4250"/>
                    <a:pt x="1320" y="3955"/>
                    <a:pt x="1320" y="3584"/>
                  </a:cubicBezTo>
                  <a:lnTo>
                    <a:pt x="1320" y="667"/>
                  </a:lnTo>
                  <a:cubicBezTo>
                    <a:pt x="1320" y="295"/>
                    <a:pt x="1023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69"/>
            <p:cNvSpPr/>
            <p:nvPr/>
          </p:nvSpPr>
          <p:spPr>
            <a:xfrm>
              <a:off x="5212439" y="2267618"/>
              <a:ext cx="30843" cy="98558"/>
            </a:xfrm>
            <a:custGeom>
              <a:avLst/>
              <a:gdLst/>
              <a:ahLst/>
              <a:cxnLst/>
              <a:rect l="l" t="t" r="r" b="b"/>
              <a:pathLst>
                <a:path w="1330" h="4250" extrusionOk="0">
                  <a:moveTo>
                    <a:pt x="661" y="0"/>
                  </a:moveTo>
                  <a:cubicBezTo>
                    <a:pt x="631" y="0"/>
                    <a:pt x="601" y="2"/>
                    <a:pt x="571" y="6"/>
                  </a:cubicBezTo>
                  <a:cubicBezTo>
                    <a:pt x="241" y="60"/>
                    <a:pt x="0" y="345"/>
                    <a:pt x="0" y="675"/>
                  </a:cubicBezTo>
                  <a:lnTo>
                    <a:pt x="0" y="3575"/>
                  </a:lnTo>
                  <a:cubicBezTo>
                    <a:pt x="0" y="3905"/>
                    <a:pt x="241" y="4199"/>
                    <a:pt x="571" y="4244"/>
                  </a:cubicBezTo>
                  <a:cubicBezTo>
                    <a:pt x="601" y="4248"/>
                    <a:pt x="631" y="4250"/>
                    <a:pt x="661" y="4250"/>
                  </a:cubicBezTo>
                  <a:cubicBezTo>
                    <a:pt x="1024" y="4250"/>
                    <a:pt x="1329" y="3955"/>
                    <a:pt x="1329" y="3584"/>
                  </a:cubicBezTo>
                  <a:lnTo>
                    <a:pt x="1329" y="667"/>
                  </a:lnTo>
                  <a:cubicBezTo>
                    <a:pt x="1329" y="295"/>
                    <a:pt x="1024" y="0"/>
                    <a:pt x="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69"/>
            <p:cNvSpPr/>
            <p:nvPr/>
          </p:nvSpPr>
          <p:spPr>
            <a:xfrm>
              <a:off x="5109402" y="2262238"/>
              <a:ext cx="41812" cy="109364"/>
            </a:xfrm>
            <a:custGeom>
              <a:avLst/>
              <a:gdLst/>
              <a:ahLst/>
              <a:cxnLst/>
              <a:rect l="l" t="t" r="r" b="b"/>
              <a:pathLst>
                <a:path w="1803" h="4716" extrusionOk="0">
                  <a:moveTo>
                    <a:pt x="896" y="471"/>
                  </a:moveTo>
                  <a:cubicBezTo>
                    <a:pt x="924" y="471"/>
                    <a:pt x="953" y="473"/>
                    <a:pt x="982" y="479"/>
                  </a:cubicBezTo>
                  <a:cubicBezTo>
                    <a:pt x="1187" y="515"/>
                    <a:pt x="1330" y="693"/>
                    <a:pt x="1330" y="907"/>
                  </a:cubicBezTo>
                  <a:lnTo>
                    <a:pt x="1330" y="3816"/>
                  </a:lnTo>
                  <a:cubicBezTo>
                    <a:pt x="1330" y="4021"/>
                    <a:pt x="1187" y="4199"/>
                    <a:pt x="982" y="4235"/>
                  </a:cubicBezTo>
                  <a:cubicBezTo>
                    <a:pt x="953" y="4241"/>
                    <a:pt x="924" y="4244"/>
                    <a:pt x="896" y="4244"/>
                  </a:cubicBezTo>
                  <a:cubicBezTo>
                    <a:pt x="665" y="4244"/>
                    <a:pt x="473" y="4055"/>
                    <a:pt x="473" y="3825"/>
                  </a:cubicBezTo>
                  <a:lnTo>
                    <a:pt x="473" y="899"/>
                  </a:lnTo>
                  <a:cubicBezTo>
                    <a:pt x="473" y="660"/>
                    <a:pt x="665" y="471"/>
                    <a:pt x="896" y="471"/>
                  </a:cubicBezTo>
                  <a:close/>
                  <a:moveTo>
                    <a:pt x="908" y="0"/>
                  </a:moveTo>
                  <a:cubicBezTo>
                    <a:pt x="405" y="0"/>
                    <a:pt x="0" y="399"/>
                    <a:pt x="0" y="899"/>
                  </a:cubicBezTo>
                  <a:lnTo>
                    <a:pt x="0" y="3816"/>
                  </a:lnTo>
                  <a:cubicBezTo>
                    <a:pt x="0" y="4312"/>
                    <a:pt x="399" y="4716"/>
                    <a:pt x="897" y="4716"/>
                  </a:cubicBezTo>
                  <a:cubicBezTo>
                    <a:pt x="936" y="4716"/>
                    <a:pt x="977" y="4713"/>
                    <a:pt x="1017" y="4708"/>
                  </a:cubicBezTo>
                  <a:cubicBezTo>
                    <a:pt x="1463" y="4654"/>
                    <a:pt x="1802" y="4262"/>
                    <a:pt x="1802" y="3798"/>
                  </a:cubicBezTo>
                  <a:lnTo>
                    <a:pt x="1802" y="916"/>
                  </a:lnTo>
                  <a:cubicBezTo>
                    <a:pt x="1802" y="461"/>
                    <a:pt x="1463" y="60"/>
                    <a:pt x="1017" y="6"/>
                  </a:cubicBezTo>
                  <a:cubicBezTo>
                    <a:pt x="981" y="2"/>
                    <a:pt x="944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69"/>
            <p:cNvSpPr/>
            <p:nvPr/>
          </p:nvSpPr>
          <p:spPr>
            <a:xfrm>
              <a:off x="5207453" y="2262238"/>
              <a:ext cx="41626" cy="109364"/>
            </a:xfrm>
            <a:custGeom>
              <a:avLst/>
              <a:gdLst/>
              <a:ahLst/>
              <a:cxnLst/>
              <a:rect l="l" t="t" r="r" b="b"/>
              <a:pathLst>
                <a:path w="1795" h="4716" extrusionOk="0">
                  <a:moveTo>
                    <a:pt x="902" y="0"/>
                  </a:moveTo>
                  <a:cubicBezTo>
                    <a:pt x="405" y="0"/>
                    <a:pt x="1" y="399"/>
                    <a:pt x="1" y="899"/>
                  </a:cubicBezTo>
                  <a:lnTo>
                    <a:pt x="1" y="3798"/>
                  </a:lnTo>
                  <a:cubicBezTo>
                    <a:pt x="1" y="4262"/>
                    <a:pt x="331" y="4654"/>
                    <a:pt x="786" y="4708"/>
                  </a:cubicBezTo>
                  <a:cubicBezTo>
                    <a:pt x="826" y="4713"/>
                    <a:pt x="866" y="4716"/>
                    <a:pt x="905" y="4716"/>
                  </a:cubicBezTo>
                  <a:cubicBezTo>
                    <a:pt x="1396" y="4716"/>
                    <a:pt x="1794" y="4312"/>
                    <a:pt x="1794" y="3816"/>
                  </a:cubicBezTo>
                  <a:lnTo>
                    <a:pt x="1794" y="3521"/>
                  </a:lnTo>
                  <a:cubicBezTo>
                    <a:pt x="1794" y="3370"/>
                    <a:pt x="1676" y="3294"/>
                    <a:pt x="1558" y="3294"/>
                  </a:cubicBezTo>
                  <a:cubicBezTo>
                    <a:pt x="1439" y="3294"/>
                    <a:pt x="1321" y="3370"/>
                    <a:pt x="1321" y="3521"/>
                  </a:cubicBezTo>
                  <a:lnTo>
                    <a:pt x="1321" y="3816"/>
                  </a:lnTo>
                  <a:cubicBezTo>
                    <a:pt x="1321" y="4021"/>
                    <a:pt x="1179" y="4199"/>
                    <a:pt x="973" y="4235"/>
                  </a:cubicBezTo>
                  <a:cubicBezTo>
                    <a:pt x="944" y="4241"/>
                    <a:pt x="916" y="4244"/>
                    <a:pt x="888" y="4244"/>
                  </a:cubicBezTo>
                  <a:cubicBezTo>
                    <a:pt x="658" y="4244"/>
                    <a:pt x="474" y="4055"/>
                    <a:pt x="474" y="3825"/>
                  </a:cubicBezTo>
                  <a:lnTo>
                    <a:pt x="474" y="907"/>
                  </a:lnTo>
                  <a:cubicBezTo>
                    <a:pt x="474" y="693"/>
                    <a:pt x="617" y="515"/>
                    <a:pt x="813" y="479"/>
                  </a:cubicBezTo>
                  <a:cubicBezTo>
                    <a:pt x="843" y="473"/>
                    <a:pt x="872" y="471"/>
                    <a:pt x="900" y="471"/>
                  </a:cubicBezTo>
                  <a:cubicBezTo>
                    <a:pt x="1137" y="471"/>
                    <a:pt x="1321" y="660"/>
                    <a:pt x="1321" y="899"/>
                  </a:cubicBezTo>
                  <a:lnTo>
                    <a:pt x="1321" y="2263"/>
                  </a:lnTo>
                  <a:cubicBezTo>
                    <a:pt x="1321" y="2397"/>
                    <a:pt x="1428" y="2495"/>
                    <a:pt x="1553" y="2495"/>
                  </a:cubicBezTo>
                  <a:cubicBezTo>
                    <a:pt x="1687" y="2495"/>
                    <a:pt x="1794" y="2397"/>
                    <a:pt x="1794" y="2263"/>
                  </a:cubicBezTo>
                  <a:lnTo>
                    <a:pt x="1794" y="916"/>
                  </a:lnTo>
                  <a:cubicBezTo>
                    <a:pt x="1794" y="461"/>
                    <a:pt x="1464" y="60"/>
                    <a:pt x="1009" y="6"/>
                  </a:cubicBezTo>
                  <a:cubicBezTo>
                    <a:pt x="973" y="2"/>
                    <a:pt x="937" y="0"/>
                    <a:pt x="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69"/>
            <p:cNvSpPr/>
            <p:nvPr/>
          </p:nvSpPr>
          <p:spPr>
            <a:xfrm>
              <a:off x="5220162" y="2079795"/>
              <a:ext cx="19155" cy="19596"/>
            </a:xfrm>
            <a:custGeom>
              <a:avLst/>
              <a:gdLst/>
              <a:ahLst/>
              <a:cxnLst/>
              <a:rect l="l" t="t" r="r" b="b"/>
              <a:pathLst>
                <a:path w="826" h="845" extrusionOk="0">
                  <a:moveTo>
                    <a:pt x="321" y="0"/>
                  </a:moveTo>
                  <a:cubicBezTo>
                    <a:pt x="162" y="0"/>
                    <a:pt x="1" y="162"/>
                    <a:pt x="104" y="344"/>
                  </a:cubicBezTo>
                  <a:lnTo>
                    <a:pt x="309" y="728"/>
                  </a:lnTo>
                  <a:cubicBezTo>
                    <a:pt x="355" y="810"/>
                    <a:pt x="428" y="845"/>
                    <a:pt x="503" y="845"/>
                  </a:cubicBezTo>
                  <a:cubicBezTo>
                    <a:pt x="662" y="845"/>
                    <a:pt x="826" y="687"/>
                    <a:pt x="729" y="505"/>
                  </a:cubicBezTo>
                  <a:lnTo>
                    <a:pt x="515" y="121"/>
                  </a:lnTo>
                  <a:cubicBezTo>
                    <a:pt x="469" y="36"/>
                    <a:pt x="395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69"/>
            <p:cNvSpPr/>
            <p:nvPr/>
          </p:nvSpPr>
          <p:spPr>
            <a:xfrm>
              <a:off x="5250704" y="2072861"/>
              <a:ext cx="11294" cy="20917"/>
            </a:xfrm>
            <a:custGeom>
              <a:avLst/>
              <a:gdLst/>
              <a:ahLst/>
              <a:cxnLst/>
              <a:rect l="l" t="t" r="r" b="b"/>
              <a:pathLst>
                <a:path w="487" h="902" extrusionOk="0">
                  <a:moveTo>
                    <a:pt x="247" y="1"/>
                  </a:moveTo>
                  <a:cubicBezTo>
                    <a:pt x="131" y="1"/>
                    <a:pt x="14" y="74"/>
                    <a:pt x="9" y="224"/>
                  </a:cubicBezTo>
                  <a:lnTo>
                    <a:pt x="0" y="661"/>
                  </a:lnTo>
                  <a:cubicBezTo>
                    <a:pt x="0" y="786"/>
                    <a:pt x="99" y="902"/>
                    <a:pt x="232" y="902"/>
                  </a:cubicBezTo>
                  <a:cubicBezTo>
                    <a:pt x="348" y="902"/>
                    <a:pt x="473" y="786"/>
                    <a:pt x="473" y="670"/>
                  </a:cubicBezTo>
                  <a:lnTo>
                    <a:pt x="482" y="233"/>
                  </a:lnTo>
                  <a:cubicBezTo>
                    <a:pt x="487" y="79"/>
                    <a:pt x="367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69"/>
            <p:cNvSpPr/>
            <p:nvPr/>
          </p:nvSpPr>
          <p:spPr>
            <a:xfrm>
              <a:off x="5273663" y="2081302"/>
              <a:ext cx="18784" cy="19503"/>
            </a:xfrm>
            <a:custGeom>
              <a:avLst/>
              <a:gdLst/>
              <a:ahLst/>
              <a:cxnLst/>
              <a:rect l="l" t="t" r="r" b="b"/>
              <a:pathLst>
                <a:path w="810" h="841" extrusionOk="0">
                  <a:moveTo>
                    <a:pt x="482" y="1"/>
                  </a:moveTo>
                  <a:cubicBezTo>
                    <a:pt x="412" y="1"/>
                    <a:pt x="343" y="33"/>
                    <a:pt x="295" y="110"/>
                  </a:cubicBezTo>
                  <a:lnTo>
                    <a:pt x="72" y="484"/>
                  </a:lnTo>
                  <a:cubicBezTo>
                    <a:pt x="1" y="591"/>
                    <a:pt x="36" y="743"/>
                    <a:pt x="143" y="805"/>
                  </a:cubicBezTo>
                  <a:cubicBezTo>
                    <a:pt x="180" y="830"/>
                    <a:pt x="222" y="840"/>
                    <a:pt x="265" y="840"/>
                  </a:cubicBezTo>
                  <a:cubicBezTo>
                    <a:pt x="348" y="840"/>
                    <a:pt x="432" y="799"/>
                    <a:pt x="473" y="734"/>
                  </a:cubicBezTo>
                  <a:lnTo>
                    <a:pt x="697" y="359"/>
                  </a:lnTo>
                  <a:cubicBezTo>
                    <a:pt x="809" y="178"/>
                    <a:pt x="645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9"/>
            <p:cNvSpPr/>
            <p:nvPr/>
          </p:nvSpPr>
          <p:spPr>
            <a:xfrm>
              <a:off x="5272712" y="2170889"/>
              <a:ext cx="19735" cy="19456"/>
            </a:xfrm>
            <a:custGeom>
              <a:avLst/>
              <a:gdLst/>
              <a:ahLst/>
              <a:cxnLst/>
              <a:rect l="l" t="t" r="r" b="b"/>
              <a:pathLst>
                <a:path w="851" h="839" extrusionOk="0">
                  <a:moveTo>
                    <a:pt x="328" y="0"/>
                  </a:moveTo>
                  <a:cubicBezTo>
                    <a:pt x="165" y="0"/>
                    <a:pt x="0" y="178"/>
                    <a:pt x="113" y="359"/>
                  </a:cubicBezTo>
                  <a:lnTo>
                    <a:pt x="336" y="734"/>
                  </a:lnTo>
                  <a:cubicBezTo>
                    <a:pt x="384" y="808"/>
                    <a:pt x="453" y="839"/>
                    <a:pt x="522" y="839"/>
                  </a:cubicBezTo>
                  <a:cubicBezTo>
                    <a:pt x="686" y="839"/>
                    <a:pt x="850" y="666"/>
                    <a:pt x="738" y="484"/>
                  </a:cubicBezTo>
                  <a:lnTo>
                    <a:pt x="514" y="109"/>
                  </a:lnTo>
                  <a:cubicBezTo>
                    <a:pt x="467" y="32"/>
                    <a:pt x="397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69"/>
            <p:cNvSpPr/>
            <p:nvPr/>
          </p:nvSpPr>
          <p:spPr>
            <a:xfrm>
              <a:off x="5289387" y="2103009"/>
              <a:ext cx="24373" cy="15816"/>
            </a:xfrm>
            <a:custGeom>
              <a:avLst/>
              <a:gdLst/>
              <a:ahLst/>
              <a:cxnLst/>
              <a:rect l="l" t="t" r="r" b="b"/>
              <a:pathLst>
                <a:path w="1051" h="682" extrusionOk="0">
                  <a:moveTo>
                    <a:pt x="710" y="0"/>
                  </a:moveTo>
                  <a:cubicBezTo>
                    <a:pt x="675" y="0"/>
                    <a:pt x="637" y="9"/>
                    <a:pt x="598" y="30"/>
                  </a:cubicBezTo>
                  <a:lnTo>
                    <a:pt x="215" y="235"/>
                  </a:lnTo>
                  <a:cubicBezTo>
                    <a:pt x="1" y="351"/>
                    <a:pt x="99" y="681"/>
                    <a:pt x="331" y="681"/>
                  </a:cubicBezTo>
                  <a:cubicBezTo>
                    <a:pt x="366" y="681"/>
                    <a:pt x="402" y="672"/>
                    <a:pt x="438" y="654"/>
                  </a:cubicBezTo>
                  <a:lnTo>
                    <a:pt x="821" y="449"/>
                  </a:lnTo>
                  <a:cubicBezTo>
                    <a:pt x="1050" y="320"/>
                    <a:pt x="920" y="0"/>
                    <a:pt x="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69"/>
            <p:cNvSpPr/>
            <p:nvPr/>
          </p:nvSpPr>
          <p:spPr>
            <a:xfrm>
              <a:off x="5297040" y="2131835"/>
              <a:ext cx="22726" cy="11409"/>
            </a:xfrm>
            <a:custGeom>
              <a:avLst/>
              <a:gdLst/>
              <a:ahLst/>
              <a:cxnLst/>
              <a:rect l="l" t="t" r="r" b="b"/>
              <a:pathLst>
                <a:path w="980" h="492" extrusionOk="0">
                  <a:moveTo>
                    <a:pt x="251" y="0"/>
                  </a:moveTo>
                  <a:cubicBezTo>
                    <a:pt x="126" y="0"/>
                    <a:pt x="10" y="98"/>
                    <a:pt x="10" y="232"/>
                  </a:cubicBezTo>
                  <a:cubicBezTo>
                    <a:pt x="1" y="366"/>
                    <a:pt x="108" y="473"/>
                    <a:pt x="242" y="473"/>
                  </a:cubicBezTo>
                  <a:lnTo>
                    <a:pt x="679" y="491"/>
                  </a:lnTo>
                  <a:cubicBezTo>
                    <a:pt x="682" y="491"/>
                    <a:pt x="684" y="491"/>
                    <a:pt x="687" y="491"/>
                  </a:cubicBezTo>
                  <a:cubicBezTo>
                    <a:pt x="973" y="491"/>
                    <a:pt x="979" y="27"/>
                    <a:pt x="688" y="18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9"/>
            <p:cNvSpPr/>
            <p:nvPr/>
          </p:nvSpPr>
          <p:spPr>
            <a:xfrm>
              <a:off x="5287671" y="2155583"/>
              <a:ext cx="24605" cy="16349"/>
            </a:xfrm>
            <a:custGeom>
              <a:avLst/>
              <a:gdLst/>
              <a:ahLst/>
              <a:cxnLst/>
              <a:rect l="l" t="t" r="r" b="b"/>
              <a:pathLst>
                <a:path w="1061" h="705" extrusionOk="0">
                  <a:moveTo>
                    <a:pt x="345" y="1"/>
                  </a:moveTo>
                  <a:cubicBezTo>
                    <a:pt x="141" y="1"/>
                    <a:pt x="0" y="305"/>
                    <a:pt x="217" y="439"/>
                  </a:cubicBezTo>
                  <a:lnTo>
                    <a:pt x="592" y="671"/>
                  </a:lnTo>
                  <a:cubicBezTo>
                    <a:pt x="631" y="695"/>
                    <a:pt x="669" y="705"/>
                    <a:pt x="706" y="705"/>
                  </a:cubicBezTo>
                  <a:cubicBezTo>
                    <a:pt x="909" y="705"/>
                    <a:pt x="1061" y="397"/>
                    <a:pt x="842" y="261"/>
                  </a:cubicBezTo>
                  <a:lnTo>
                    <a:pt x="467" y="38"/>
                  </a:lnTo>
                  <a:cubicBezTo>
                    <a:pt x="425" y="12"/>
                    <a:pt x="384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69"/>
            <p:cNvSpPr/>
            <p:nvPr/>
          </p:nvSpPr>
          <p:spPr>
            <a:xfrm>
              <a:off x="5006155" y="2100597"/>
              <a:ext cx="346551" cy="346319"/>
            </a:xfrm>
            <a:custGeom>
              <a:avLst/>
              <a:gdLst/>
              <a:ahLst/>
              <a:cxnLst/>
              <a:rect l="l" t="t" r="r" b="b"/>
              <a:pathLst>
                <a:path w="14944" h="14934" extrusionOk="0">
                  <a:moveTo>
                    <a:pt x="10777" y="473"/>
                  </a:moveTo>
                  <a:cubicBezTo>
                    <a:pt x="11348" y="473"/>
                    <a:pt x="11812" y="937"/>
                    <a:pt x="11812" y="1508"/>
                  </a:cubicBezTo>
                  <a:cubicBezTo>
                    <a:pt x="11812" y="2079"/>
                    <a:pt x="11348" y="2543"/>
                    <a:pt x="10777" y="2543"/>
                  </a:cubicBezTo>
                  <a:cubicBezTo>
                    <a:pt x="10206" y="2543"/>
                    <a:pt x="9743" y="2079"/>
                    <a:pt x="9743" y="1508"/>
                  </a:cubicBezTo>
                  <a:cubicBezTo>
                    <a:pt x="9743" y="937"/>
                    <a:pt x="10206" y="473"/>
                    <a:pt x="10777" y="473"/>
                  </a:cubicBezTo>
                  <a:close/>
                  <a:moveTo>
                    <a:pt x="9341" y="1276"/>
                  </a:moveTo>
                  <a:cubicBezTo>
                    <a:pt x="9305" y="1463"/>
                    <a:pt x="9314" y="1660"/>
                    <a:pt x="9359" y="1847"/>
                  </a:cubicBezTo>
                  <a:lnTo>
                    <a:pt x="8003" y="1847"/>
                  </a:lnTo>
                  <a:cubicBezTo>
                    <a:pt x="7869" y="1847"/>
                    <a:pt x="7762" y="1954"/>
                    <a:pt x="7762" y="2079"/>
                  </a:cubicBezTo>
                  <a:lnTo>
                    <a:pt x="7762" y="3470"/>
                  </a:lnTo>
                  <a:cubicBezTo>
                    <a:pt x="7664" y="3466"/>
                    <a:pt x="7564" y="3464"/>
                    <a:pt x="7463" y="3464"/>
                  </a:cubicBezTo>
                  <a:cubicBezTo>
                    <a:pt x="7363" y="3464"/>
                    <a:pt x="7263" y="3466"/>
                    <a:pt x="7164" y="3470"/>
                  </a:cubicBezTo>
                  <a:lnTo>
                    <a:pt x="7164" y="1606"/>
                  </a:lnTo>
                  <a:cubicBezTo>
                    <a:pt x="7164" y="1445"/>
                    <a:pt x="7271" y="1276"/>
                    <a:pt x="7468" y="1276"/>
                  </a:cubicBezTo>
                  <a:close/>
                  <a:moveTo>
                    <a:pt x="1937" y="4434"/>
                  </a:moveTo>
                  <a:cubicBezTo>
                    <a:pt x="2338" y="4434"/>
                    <a:pt x="2722" y="4603"/>
                    <a:pt x="2998" y="4889"/>
                  </a:cubicBezTo>
                  <a:cubicBezTo>
                    <a:pt x="2490" y="5255"/>
                    <a:pt x="2044" y="5683"/>
                    <a:pt x="1687" y="6165"/>
                  </a:cubicBezTo>
                  <a:cubicBezTo>
                    <a:pt x="1455" y="6468"/>
                    <a:pt x="1268" y="6780"/>
                    <a:pt x="1107" y="7110"/>
                  </a:cubicBezTo>
                  <a:cubicBezTo>
                    <a:pt x="714" y="6843"/>
                    <a:pt x="474" y="6388"/>
                    <a:pt x="474" y="5906"/>
                  </a:cubicBezTo>
                  <a:cubicBezTo>
                    <a:pt x="474" y="5094"/>
                    <a:pt x="1134" y="4434"/>
                    <a:pt x="1937" y="4434"/>
                  </a:cubicBezTo>
                  <a:close/>
                  <a:moveTo>
                    <a:pt x="12999" y="4434"/>
                  </a:moveTo>
                  <a:cubicBezTo>
                    <a:pt x="13811" y="4434"/>
                    <a:pt x="14471" y="5094"/>
                    <a:pt x="14471" y="5906"/>
                  </a:cubicBezTo>
                  <a:cubicBezTo>
                    <a:pt x="14471" y="6388"/>
                    <a:pt x="14221" y="6843"/>
                    <a:pt x="13837" y="7110"/>
                  </a:cubicBezTo>
                  <a:cubicBezTo>
                    <a:pt x="13489" y="6388"/>
                    <a:pt x="12972" y="5727"/>
                    <a:pt x="12294" y="5157"/>
                  </a:cubicBezTo>
                  <a:cubicBezTo>
                    <a:pt x="12178" y="5067"/>
                    <a:pt x="12062" y="4978"/>
                    <a:pt x="11946" y="4889"/>
                  </a:cubicBezTo>
                  <a:cubicBezTo>
                    <a:pt x="12223" y="4603"/>
                    <a:pt x="12597" y="4434"/>
                    <a:pt x="12999" y="4434"/>
                  </a:cubicBezTo>
                  <a:close/>
                  <a:moveTo>
                    <a:pt x="10777" y="0"/>
                  </a:moveTo>
                  <a:cubicBezTo>
                    <a:pt x="10215" y="0"/>
                    <a:pt x="9716" y="321"/>
                    <a:pt x="9457" y="803"/>
                  </a:cubicBezTo>
                  <a:lnTo>
                    <a:pt x="7459" y="803"/>
                  </a:lnTo>
                  <a:cubicBezTo>
                    <a:pt x="7448" y="803"/>
                    <a:pt x="7438" y="802"/>
                    <a:pt x="7427" y="802"/>
                  </a:cubicBezTo>
                  <a:cubicBezTo>
                    <a:pt x="7014" y="802"/>
                    <a:pt x="6692" y="1144"/>
                    <a:pt x="6692" y="1588"/>
                  </a:cubicBezTo>
                  <a:lnTo>
                    <a:pt x="6692" y="3533"/>
                  </a:lnTo>
                  <a:cubicBezTo>
                    <a:pt x="6335" y="3569"/>
                    <a:pt x="5978" y="3631"/>
                    <a:pt x="5630" y="3711"/>
                  </a:cubicBezTo>
                  <a:cubicBezTo>
                    <a:pt x="5348" y="3769"/>
                    <a:pt x="5421" y="4174"/>
                    <a:pt x="5675" y="4174"/>
                  </a:cubicBezTo>
                  <a:cubicBezTo>
                    <a:pt x="5695" y="4174"/>
                    <a:pt x="5715" y="4171"/>
                    <a:pt x="5737" y="4166"/>
                  </a:cubicBezTo>
                  <a:cubicBezTo>
                    <a:pt x="6299" y="4041"/>
                    <a:pt x="6879" y="3970"/>
                    <a:pt x="7468" y="3970"/>
                  </a:cubicBezTo>
                  <a:cubicBezTo>
                    <a:pt x="10983" y="3970"/>
                    <a:pt x="13837" y="6325"/>
                    <a:pt x="13837" y="9216"/>
                  </a:cubicBezTo>
                  <a:cubicBezTo>
                    <a:pt x="13837" y="12115"/>
                    <a:pt x="10983" y="14461"/>
                    <a:pt x="7468" y="14461"/>
                  </a:cubicBezTo>
                  <a:cubicBezTo>
                    <a:pt x="3962" y="14461"/>
                    <a:pt x="1098" y="12115"/>
                    <a:pt x="1098" y="9216"/>
                  </a:cubicBezTo>
                  <a:cubicBezTo>
                    <a:pt x="1098" y="8234"/>
                    <a:pt x="1437" y="7280"/>
                    <a:pt x="2062" y="6450"/>
                  </a:cubicBezTo>
                  <a:cubicBezTo>
                    <a:pt x="2677" y="5638"/>
                    <a:pt x="3551" y="4978"/>
                    <a:pt x="4586" y="4541"/>
                  </a:cubicBezTo>
                  <a:cubicBezTo>
                    <a:pt x="4831" y="4438"/>
                    <a:pt x="4719" y="4084"/>
                    <a:pt x="4493" y="4084"/>
                  </a:cubicBezTo>
                  <a:cubicBezTo>
                    <a:pt x="4463" y="4084"/>
                    <a:pt x="4432" y="4090"/>
                    <a:pt x="4399" y="4104"/>
                  </a:cubicBezTo>
                  <a:cubicBezTo>
                    <a:pt x="4051" y="4256"/>
                    <a:pt x="3712" y="4425"/>
                    <a:pt x="3391" y="4621"/>
                  </a:cubicBezTo>
                  <a:cubicBezTo>
                    <a:pt x="3025" y="4211"/>
                    <a:pt x="2499" y="3961"/>
                    <a:pt x="1937" y="3961"/>
                  </a:cubicBezTo>
                  <a:cubicBezTo>
                    <a:pt x="866" y="3961"/>
                    <a:pt x="1" y="4835"/>
                    <a:pt x="1" y="5906"/>
                  </a:cubicBezTo>
                  <a:cubicBezTo>
                    <a:pt x="1" y="6575"/>
                    <a:pt x="358" y="7208"/>
                    <a:pt x="920" y="7556"/>
                  </a:cubicBezTo>
                  <a:cubicBezTo>
                    <a:pt x="732" y="8092"/>
                    <a:pt x="625" y="8654"/>
                    <a:pt x="625" y="9216"/>
                  </a:cubicBezTo>
                  <a:cubicBezTo>
                    <a:pt x="625" y="10750"/>
                    <a:pt x="1348" y="12195"/>
                    <a:pt x="2650" y="13275"/>
                  </a:cubicBezTo>
                  <a:cubicBezTo>
                    <a:pt x="3935" y="14345"/>
                    <a:pt x="5648" y="14934"/>
                    <a:pt x="7468" y="14934"/>
                  </a:cubicBezTo>
                  <a:cubicBezTo>
                    <a:pt x="9288" y="14934"/>
                    <a:pt x="11000" y="14345"/>
                    <a:pt x="12294" y="13275"/>
                  </a:cubicBezTo>
                  <a:cubicBezTo>
                    <a:pt x="13596" y="12195"/>
                    <a:pt x="14310" y="10750"/>
                    <a:pt x="14310" y="9216"/>
                  </a:cubicBezTo>
                  <a:cubicBezTo>
                    <a:pt x="14310" y="8645"/>
                    <a:pt x="14212" y="8083"/>
                    <a:pt x="14016" y="7556"/>
                  </a:cubicBezTo>
                  <a:cubicBezTo>
                    <a:pt x="14587" y="7199"/>
                    <a:pt x="14944" y="6575"/>
                    <a:pt x="14944" y="5906"/>
                  </a:cubicBezTo>
                  <a:cubicBezTo>
                    <a:pt x="14944" y="4835"/>
                    <a:pt x="14069" y="3961"/>
                    <a:pt x="12999" y="3961"/>
                  </a:cubicBezTo>
                  <a:cubicBezTo>
                    <a:pt x="12437" y="3961"/>
                    <a:pt x="11919" y="4202"/>
                    <a:pt x="11545" y="4621"/>
                  </a:cubicBezTo>
                  <a:cubicBezTo>
                    <a:pt x="10572" y="4015"/>
                    <a:pt x="9430" y="3640"/>
                    <a:pt x="8235" y="3533"/>
                  </a:cubicBezTo>
                  <a:lnTo>
                    <a:pt x="8235" y="2320"/>
                  </a:lnTo>
                  <a:lnTo>
                    <a:pt x="9502" y="2320"/>
                  </a:lnTo>
                  <a:cubicBezTo>
                    <a:pt x="9769" y="2730"/>
                    <a:pt x="10242" y="3016"/>
                    <a:pt x="10777" y="3016"/>
                  </a:cubicBezTo>
                  <a:cubicBezTo>
                    <a:pt x="11607" y="3016"/>
                    <a:pt x="12285" y="2338"/>
                    <a:pt x="12285" y="1508"/>
                  </a:cubicBezTo>
                  <a:cubicBezTo>
                    <a:pt x="12285" y="678"/>
                    <a:pt x="11607" y="0"/>
                    <a:pt x="10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9" name="Google Shape;3959;p69"/>
          <p:cNvSpPr/>
          <p:nvPr/>
        </p:nvSpPr>
        <p:spPr>
          <a:xfrm flipH="1">
            <a:off x="5088625" y="1895976"/>
            <a:ext cx="324674" cy="34559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960" name="Google Shape;3960;p69"/>
          <p:cNvGrpSpPr/>
          <p:nvPr/>
        </p:nvGrpSpPr>
        <p:grpSpPr>
          <a:xfrm>
            <a:off x="5131102" y="1949088"/>
            <a:ext cx="239208" cy="239208"/>
            <a:chOff x="5539225" y="1680900"/>
            <a:chExt cx="403250" cy="403250"/>
          </a:xfrm>
        </p:grpSpPr>
        <p:sp>
          <p:nvSpPr>
            <p:cNvPr id="3961" name="Google Shape;3961;p69"/>
            <p:cNvSpPr/>
            <p:nvPr/>
          </p:nvSpPr>
          <p:spPr>
            <a:xfrm>
              <a:off x="5545025" y="1686700"/>
              <a:ext cx="391650" cy="391650"/>
            </a:xfrm>
            <a:custGeom>
              <a:avLst/>
              <a:gdLst/>
              <a:ahLst/>
              <a:cxnLst/>
              <a:rect l="l" t="t" r="r" b="b"/>
              <a:pathLst>
                <a:path w="15666" h="15666" extrusionOk="0">
                  <a:moveTo>
                    <a:pt x="7833" y="1"/>
                  </a:moveTo>
                  <a:cubicBezTo>
                    <a:pt x="3506" y="1"/>
                    <a:pt x="0" y="3507"/>
                    <a:pt x="0" y="7833"/>
                  </a:cubicBezTo>
                  <a:cubicBezTo>
                    <a:pt x="0" y="12160"/>
                    <a:pt x="3506" y="15666"/>
                    <a:pt x="7833" y="15666"/>
                  </a:cubicBezTo>
                  <a:cubicBezTo>
                    <a:pt x="12160" y="15666"/>
                    <a:pt x="15666" y="12160"/>
                    <a:pt x="15666" y="7833"/>
                  </a:cubicBezTo>
                  <a:cubicBezTo>
                    <a:pt x="15666" y="3507"/>
                    <a:pt x="12160" y="1"/>
                    <a:pt x="7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69"/>
            <p:cNvSpPr/>
            <p:nvPr/>
          </p:nvSpPr>
          <p:spPr>
            <a:xfrm>
              <a:off x="5583600" y="1725300"/>
              <a:ext cx="314500" cy="314475"/>
            </a:xfrm>
            <a:custGeom>
              <a:avLst/>
              <a:gdLst/>
              <a:ahLst/>
              <a:cxnLst/>
              <a:rect l="l" t="t" r="r" b="b"/>
              <a:pathLst>
                <a:path w="12580" h="12579" extrusionOk="0">
                  <a:moveTo>
                    <a:pt x="6290" y="0"/>
                  </a:moveTo>
                  <a:cubicBezTo>
                    <a:pt x="2820" y="0"/>
                    <a:pt x="1" y="2819"/>
                    <a:pt x="1" y="6289"/>
                  </a:cubicBezTo>
                  <a:cubicBezTo>
                    <a:pt x="1" y="9769"/>
                    <a:pt x="2820" y="12579"/>
                    <a:pt x="6290" y="12579"/>
                  </a:cubicBezTo>
                  <a:cubicBezTo>
                    <a:pt x="9769" y="12579"/>
                    <a:pt x="12579" y="9769"/>
                    <a:pt x="12579" y="6289"/>
                  </a:cubicBezTo>
                  <a:cubicBezTo>
                    <a:pt x="12579" y="2819"/>
                    <a:pt x="9769" y="0"/>
                    <a:pt x="6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69"/>
            <p:cNvSpPr/>
            <p:nvPr/>
          </p:nvSpPr>
          <p:spPr>
            <a:xfrm>
              <a:off x="5636225" y="1777475"/>
              <a:ext cx="209900" cy="210375"/>
            </a:xfrm>
            <a:custGeom>
              <a:avLst/>
              <a:gdLst/>
              <a:ahLst/>
              <a:cxnLst/>
              <a:rect l="l" t="t" r="r" b="b"/>
              <a:pathLst>
                <a:path w="8396" h="8415" extrusionOk="0">
                  <a:moveTo>
                    <a:pt x="4161" y="0"/>
                  </a:moveTo>
                  <a:cubicBezTo>
                    <a:pt x="2686" y="0"/>
                    <a:pt x="1491" y="1207"/>
                    <a:pt x="1491" y="2686"/>
                  </a:cubicBezTo>
                  <a:lnTo>
                    <a:pt x="1491" y="3292"/>
                  </a:lnTo>
                  <a:lnTo>
                    <a:pt x="964" y="2820"/>
                  </a:lnTo>
                  <a:cubicBezTo>
                    <a:pt x="855" y="2726"/>
                    <a:pt x="719" y="2679"/>
                    <a:pt x="586" y="2679"/>
                  </a:cubicBezTo>
                  <a:cubicBezTo>
                    <a:pt x="427" y="2679"/>
                    <a:pt x="272" y="2746"/>
                    <a:pt x="170" y="2882"/>
                  </a:cubicBezTo>
                  <a:cubicBezTo>
                    <a:pt x="1" y="3105"/>
                    <a:pt x="28" y="3417"/>
                    <a:pt x="233" y="3605"/>
                  </a:cubicBezTo>
                  <a:lnTo>
                    <a:pt x="1491" y="4738"/>
                  </a:lnTo>
                  <a:lnTo>
                    <a:pt x="1491" y="6647"/>
                  </a:lnTo>
                  <a:cubicBezTo>
                    <a:pt x="1491" y="7155"/>
                    <a:pt x="1910" y="7548"/>
                    <a:pt x="2410" y="7548"/>
                  </a:cubicBezTo>
                  <a:cubicBezTo>
                    <a:pt x="2820" y="7548"/>
                    <a:pt x="3213" y="7726"/>
                    <a:pt x="3462" y="8056"/>
                  </a:cubicBezTo>
                  <a:cubicBezTo>
                    <a:pt x="3631" y="8275"/>
                    <a:pt x="3894" y="8415"/>
                    <a:pt x="4171" y="8415"/>
                  </a:cubicBezTo>
                  <a:cubicBezTo>
                    <a:pt x="4188" y="8415"/>
                    <a:pt x="4204" y="8414"/>
                    <a:pt x="4221" y="8413"/>
                  </a:cubicBezTo>
                  <a:cubicBezTo>
                    <a:pt x="4506" y="8413"/>
                    <a:pt x="4765" y="8270"/>
                    <a:pt x="4934" y="8056"/>
                  </a:cubicBezTo>
                  <a:cubicBezTo>
                    <a:pt x="5184" y="7726"/>
                    <a:pt x="5577" y="7548"/>
                    <a:pt x="5987" y="7548"/>
                  </a:cubicBezTo>
                  <a:cubicBezTo>
                    <a:pt x="6487" y="7548"/>
                    <a:pt x="6906" y="7155"/>
                    <a:pt x="6906" y="6647"/>
                  </a:cubicBezTo>
                  <a:lnTo>
                    <a:pt x="6906" y="4738"/>
                  </a:lnTo>
                  <a:lnTo>
                    <a:pt x="8155" y="3605"/>
                  </a:lnTo>
                  <a:cubicBezTo>
                    <a:pt x="8378" y="3408"/>
                    <a:pt x="8396" y="3069"/>
                    <a:pt x="8199" y="2855"/>
                  </a:cubicBezTo>
                  <a:cubicBezTo>
                    <a:pt x="8094" y="2735"/>
                    <a:pt x="7947" y="2675"/>
                    <a:pt x="7800" y="2675"/>
                  </a:cubicBezTo>
                  <a:cubicBezTo>
                    <a:pt x="7672" y="2675"/>
                    <a:pt x="7544" y="2720"/>
                    <a:pt x="7441" y="2811"/>
                  </a:cubicBezTo>
                  <a:lnTo>
                    <a:pt x="6906" y="3292"/>
                  </a:lnTo>
                  <a:lnTo>
                    <a:pt x="6906" y="2686"/>
                  </a:lnTo>
                  <a:cubicBezTo>
                    <a:pt x="6906" y="1207"/>
                    <a:pt x="5710" y="0"/>
                    <a:pt x="4227" y="0"/>
                  </a:cubicBezTo>
                  <a:cubicBezTo>
                    <a:pt x="4216" y="0"/>
                    <a:pt x="4205" y="0"/>
                    <a:pt x="4194" y="1"/>
                  </a:cubicBezTo>
                  <a:cubicBezTo>
                    <a:pt x="4183" y="0"/>
                    <a:pt x="4172" y="0"/>
                    <a:pt x="4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69"/>
            <p:cNvSpPr/>
            <p:nvPr/>
          </p:nvSpPr>
          <p:spPr>
            <a:xfrm>
              <a:off x="5539225" y="1680900"/>
              <a:ext cx="403250" cy="403250"/>
            </a:xfrm>
            <a:custGeom>
              <a:avLst/>
              <a:gdLst/>
              <a:ahLst/>
              <a:cxnLst/>
              <a:rect l="l" t="t" r="r" b="b"/>
              <a:pathLst>
                <a:path w="16130" h="16130" extrusionOk="0">
                  <a:moveTo>
                    <a:pt x="8065" y="1"/>
                  </a:moveTo>
                  <a:cubicBezTo>
                    <a:pt x="6566" y="1"/>
                    <a:pt x="5103" y="411"/>
                    <a:pt x="3836" y="1196"/>
                  </a:cubicBezTo>
                  <a:cubicBezTo>
                    <a:pt x="3619" y="1331"/>
                    <a:pt x="3760" y="1635"/>
                    <a:pt x="3964" y="1635"/>
                  </a:cubicBezTo>
                  <a:cubicBezTo>
                    <a:pt x="4003" y="1635"/>
                    <a:pt x="4044" y="1624"/>
                    <a:pt x="4086" y="1598"/>
                  </a:cubicBezTo>
                  <a:cubicBezTo>
                    <a:pt x="5282" y="866"/>
                    <a:pt x="6655" y="474"/>
                    <a:pt x="8065" y="474"/>
                  </a:cubicBezTo>
                  <a:cubicBezTo>
                    <a:pt x="10090" y="474"/>
                    <a:pt x="11999" y="1268"/>
                    <a:pt x="13435" y="2695"/>
                  </a:cubicBezTo>
                  <a:cubicBezTo>
                    <a:pt x="14872" y="4131"/>
                    <a:pt x="15657" y="6040"/>
                    <a:pt x="15657" y="8065"/>
                  </a:cubicBezTo>
                  <a:cubicBezTo>
                    <a:pt x="15657" y="10099"/>
                    <a:pt x="14872" y="12000"/>
                    <a:pt x="13435" y="13436"/>
                  </a:cubicBezTo>
                  <a:cubicBezTo>
                    <a:pt x="11999" y="14872"/>
                    <a:pt x="10090" y="15657"/>
                    <a:pt x="8065" y="15657"/>
                  </a:cubicBezTo>
                  <a:cubicBezTo>
                    <a:pt x="6040" y="15657"/>
                    <a:pt x="4131" y="14872"/>
                    <a:pt x="2694" y="13436"/>
                  </a:cubicBezTo>
                  <a:cubicBezTo>
                    <a:pt x="1258" y="12000"/>
                    <a:pt x="473" y="10099"/>
                    <a:pt x="473" y="8065"/>
                  </a:cubicBezTo>
                  <a:cubicBezTo>
                    <a:pt x="473" y="5853"/>
                    <a:pt x="1437" y="3757"/>
                    <a:pt x="3105" y="2311"/>
                  </a:cubicBezTo>
                  <a:cubicBezTo>
                    <a:pt x="3289" y="2155"/>
                    <a:pt x="3135" y="1897"/>
                    <a:pt x="2948" y="1897"/>
                  </a:cubicBezTo>
                  <a:cubicBezTo>
                    <a:pt x="2899" y="1897"/>
                    <a:pt x="2849" y="1914"/>
                    <a:pt x="2802" y="1954"/>
                  </a:cubicBezTo>
                  <a:cubicBezTo>
                    <a:pt x="1017" y="3489"/>
                    <a:pt x="0" y="5719"/>
                    <a:pt x="0" y="8065"/>
                  </a:cubicBezTo>
                  <a:cubicBezTo>
                    <a:pt x="0" y="10224"/>
                    <a:pt x="839" y="12249"/>
                    <a:pt x="2364" y="13775"/>
                  </a:cubicBezTo>
                  <a:cubicBezTo>
                    <a:pt x="3881" y="15291"/>
                    <a:pt x="5915" y="16130"/>
                    <a:pt x="8065" y="16130"/>
                  </a:cubicBezTo>
                  <a:cubicBezTo>
                    <a:pt x="10224" y="16130"/>
                    <a:pt x="12249" y="15291"/>
                    <a:pt x="13766" y="13775"/>
                  </a:cubicBezTo>
                  <a:cubicBezTo>
                    <a:pt x="15291" y="12249"/>
                    <a:pt x="16130" y="10224"/>
                    <a:pt x="16130" y="8065"/>
                  </a:cubicBezTo>
                  <a:cubicBezTo>
                    <a:pt x="16130" y="5915"/>
                    <a:pt x="15291" y="3890"/>
                    <a:pt x="13766" y="2365"/>
                  </a:cubicBezTo>
                  <a:cubicBezTo>
                    <a:pt x="12249" y="839"/>
                    <a:pt x="10224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69"/>
            <p:cNvSpPr/>
            <p:nvPr/>
          </p:nvSpPr>
          <p:spPr>
            <a:xfrm>
              <a:off x="5577575" y="1719275"/>
              <a:ext cx="326550" cy="326525"/>
            </a:xfrm>
            <a:custGeom>
              <a:avLst/>
              <a:gdLst/>
              <a:ahLst/>
              <a:cxnLst/>
              <a:rect l="l" t="t" r="r" b="b"/>
              <a:pathLst>
                <a:path w="13062" h="13061" extrusionOk="0">
                  <a:moveTo>
                    <a:pt x="6531" y="473"/>
                  </a:moveTo>
                  <a:cubicBezTo>
                    <a:pt x="9867" y="473"/>
                    <a:pt x="12588" y="3194"/>
                    <a:pt x="12588" y="6530"/>
                  </a:cubicBezTo>
                  <a:cubicBezTo>
                    <a:pt x="12588" y="9876"/>
                    <a:pt x="9867" y="12588"/>
                    <a:pt x="6531" y="12588"/>
                  </a:cubicBezTo>
                  <a:cubicBezTo>
                    <a:pt x="3194" y="12588"/>
                    <a:pt x="474" y="9876"/>
                    <a:pt x="474" y="6530"/>
                  </a:cubicBezTo>
                  <a:cubicBezTo>
                    <a:pt x="474" y="3194"/>
                    <a:pt x="3194" y="473"/>
                    <a:pt x="6531" y="473"/>
                  </a:cubicBezTo>
                  <a:close/>
                  <a:moveTo>
                    <a:pt x="6531" y="0"/>
                  </a:moveTo>
                  <a:cubicBezTo>
                    <a:pt x="2936" y="0"/>
                    <a:pt x="1" y="2935"/>
                    <a:pt x="1" y="6530"/>
                  </a:cubicBezTo>
                  <a:cubicBezTo>
                    <a:pt x="1" y="10134"/>
                    <a:pt x="2936" y="13061"/>
                    <a:pt x="6531" y="13061"/>
                  </a:cubicBezTo>
                  <a:cubicBezTo>
                    <a:pt x="10135" y="13061"/>
                    <a:pt x="13061" y="10134"/>
                    <a:pt x="13061" y="6530"/>
                  </a:cubicBezTo>
                  <a:cubicBezTo>
                    <a:pt x="13061" y="2935"/>
                    <a:pt x="10135" y="0"/>
                    <a:pt x="6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69"/>
            <p:cNvSpPr/>
            <p:nvPr/>
          </p:nvSpPr>
          <p:spPr>
            <a:xfrm>
              <a:off x="5629100" y="1771450"/>
              <a:ext cx="223050" cy="222375"/>
            </a:xfrm>
            <a:custGeom>
              <a:avLst/>
              <a:gdLst/>
              <a:ahLst/>
              <a:cxnLst/>
              <a:rect l="l" t="t" r="r" b="b"/>
              <a:pathLst>
                <a:path w="8922" h="8895" extrusionOk="0">
                  <a:moveTo>
                    <a:pt x="4436" y="1"/>
                  </a:moveTo>
                  <a:cubicBezTo>
                    <a:pt x="3664" y="1"/>
                    <a:pt x="2936" y="303"/>
                    <a:pt x="2382" y="848"/>
                  </a:cubicBezTo>
                  <a:cubicBezTo>
                    <a:pt x="1811" y="1419"/>
                    <a:pt x="1508" y="2195"/>
                    <a:pt x="1517" y="3007"/>
                  </a:cubicBezTo>
                  <a:cubicBezTo>
                    <a:pt x="1324" y="2809"/>
                    <a:pt x="1070" y="2680"/>
                    <a:pt x="820" y="2680"/>
                  </a:cubicBezTo>
                  <a:cubicBezTo>
                    <a:pt x="631" y="2680"/>
                    <a:pt x="443" y="2754"/>
                    <a:pt x="286" y="2927"/>
                  </a:cubicBezTo>
                  <a:cubicBezTo>
                    <a:pt x="1" y="3248"/>
                    <a:pt x="27" y="3730"/>
                    <a:pt x="348" y="4015"/>
                  </a:cubicBezTo>
                  <a:lnTo>
                    <a:pt x="1517" y="5077"/>
                  </a:lnTo>
                  <a:lnTo>
                    <a:pt x="1517" y="6897"/>
                  </a:lnTo>
                  <a:cubicBezTo>
                    <a:pt x="1517" y="7521"/>
                    <a:pt x="2061" y="8030"/>
                    <a:pt x="2677" y="8030"/>
                  </a:cubicBezTo>
                  <a:cubicBezTo>
                    <a:pt x="3025" y="8030"/>
                    <a:pt x="3346" y="8190"/>
                    <a:pt x="3542" y="8449"/>
                  </a:cubicBezTo>
                  <a:cubicBezTo>
                    <a:pt x="3756" y="8725"/>
                    <a:pt x="4095" y="8895"/>
                    <a:pt x="4443" y="8895"/>
                  </a:cubicBezTo>
                  <a:cubicBezTo>
                    <a:pt x="4809" y="8895"/>
                    <a:pt x="5166" y="8743"/>
                    <a:pt x="5389" y="8449"/>
                  </a:cubicBezTo>
                  <a:cubicBezTo>
                    <a:pt x="5585" y="8190"/>
                    <a:pt x="5915" y="8030"/>
                    <a:pt x="6254" y="8030"/>
                  </a:cubicBezTo>
                  <a:cubicBezTo>
                    <a:pt x="6259" y="8030"/>
                    <a:pt x="6265" y="8030"/>
                    <a:pt x="6270" y="8030"/>
                  </a:cubicBezTo>
                  <a:cubicBezTo>
                    <a:pt x="6879" y="8030"/>
                    <a:pt x="7414" y="7516"/>
                    <a:pt x="7414" y="6897"/>
                  </a:cubicBezTo>
                  <a:lnTo>
                    <a:pt x="7414" y="6709"/>
                  </a:lnTo>
                  <a:cubicBezTo>
                    <a:pt x="7414" y="6558"/>
                    <a:pt x="7296" y="6482"/>
                    <a:pt x="7177" y="6482"/>
                  </a:cubicBezTo>
                  <a:cubicBezTo>
                    <a:pt x="7059" y="6482"/>
                    <a:pt x="6941" y="6558"/>
                    <a:pt x="6941" y="6709"/>
                  </a:cubicBezTo>
                  <a:lnTo>
                    <a:pt x="6941" y="6897"/>
                  </a:lnTo>
                  <a:cubicBezTo>
                    <a:pt x="6941" y="6897"/>
                    <a:pt x="6633" y="7557"/>
                    <a:pt x="6270" y="7557"/>
                  </a:cubicBezTo>
                  <a:cubicBezTo>
                    <a:pt x="6268" y="7557"/>
                    <a:pt x="6266" y="7557"/>
                    <a:pt x="6263" y="7557"/>
                  </a:cubicBezTo>
                  <a:cubicBezTo>
                    <a:pt x="5772" y="7557"/>
                    <a:pt x="5309" y="7789"/>
                    <a:pt x="5023" y="8163"/>
                  </a:cubicBezTo>
                  <a:cubicBezTo>
                    <a:pt x="4889" y="8337"/>
                    <a:pt x="4682" y="8424"/>
                    <a:pt x="4474" y="8424"/>
                  </a:cubicBezTo>
                  <a:cubicBezTo>
                    <a:pt x="4267" y="8424"/>
                    <a:pt x="4060" y="8337"/>
                    <a:pt x="3926" y="8163"/>
                  </a:cubicBezTo>
                  <a:cubicBezTo>
                    <a:pt x="3631" y="7789"/>
                    <a:pt x="3167" y="7557"/>
                    <a:pt x="2677" y="7557"/>
                  </a:cubicBezTo>
                  <a:cubicBezTo>
                    <a:pt x="2320" y="7557"/>
                    <a:pt x="1990" y="7271"/>
                    <a:pt x="1990" y="6897"/>
                  </a:cubicBezTo>
                  <a:lnTo>
                    <a:pt x="1990" y="4979"/>
                  </a:lnTo>
                  <a:cubicBezTo>
                    <a:pt x="1990" y="4916"/>
                    <a:pt x="1963" y="4845"/>
                    <a:pt x="1910" y="4800"/>
                  </a:cubicBezTo>
                  <a:lnTo>
                    <a:pt x="661" y="3667"/>
                  </a:lnTo>
                  <a:cubicBezTo>
                    <a:pt x="536" y="3560"/>
                    <a:pt x="527" y="3373"/>
                    <a:pt x="634" y="3248"/>
                  </a:cubicBezTo>
                  <a:cubicBezTo>
                    <a:pt x="705" y="3182"/>
                    <a:pt x="778" y="3148"/>
                    <a:pt x="853" y="3148"/>
                  </a:cubicBezTo>
                  <a:cubicBezTo>
                    <a:pt x="921" y="3148"/>
                    <a:pt x="990" y="3175"/>
                    <a:pt x="1062" y="3230"/>
                  </a:cubicBezTo>
                  <a:lnTo>
                    <a:pt x="1597" y="3712"/>
                  </a:lnTo>
                  <a:cubicBezTo>
                    <a:pt x="1644" y="3753"/>
                    <a:pt x="1698" y="3771"/>
                    <a:pt x="1752" y="3771"/>
                  </a:cubicBezTo>
                  <a:cubicBezTo>
                    <a:pt x="1874" y="3771"/>
                    <a:pt x="1990" y="3676"/>
                    <a:pt x="1990" y="3533"/>
                  </a:cubicBezTo>
                  <a:lnTo>
                    <a:pt x="1990" y="2927"/>
                  </a:lnTo>
                  <a:cubicBezTo>
                    <a:pt x="1990" y="2267"/>
                    <a:pt x="2249" y="1642"/>
                    <a:pt x="2721" y="1178"/>
                  </a:cubicBezTo>
                  <a:cubicBezTo>
                    <a:pt x="3163" y="737"/>
                    <a:pt x="3749" y="489"/>
                    <a:pt x="4374" y="489"/>
                  </a:cubicBezTo>
                  <a:cubicBezTo>
                    <a:pt x="4406" y="489"/>
                    <a:pt x="4438" y="490"/>
                    <a:pt x="4470" y="491"/>
                  </a:cubicBezTo>
                  <a:lnTo>
                    <a:pt x="4488" y="456"/>
                  </a:lnTo>
                  <a:cubicBezTo>
                    <a:pt x="4488" y="456"/>
                    <a:pt x="5764" y="714"/>
                    <a:pt x="6227" y="1178"/>
                  </a:cubicBezTo>
                  <a:cubicBezTo>
                    <a:pt x="6691" y="1642"/>
                    <a:pt x="6950" y="2267"/>
                    <a:pt x="6968" y="2927"/>
                  </a:cubicBezTo>
                  <a:lnTo>
                    <a:pt x="6968" y="3533"/>
                  </a:lnTo>
                  <a:cubicBezTo>
                    <a:pt x="6955" y="3676"/>
                    <a:pt x="7072" y="3771"/>
                    <a:pt x="7192" y="3771"/>
                  </a:cubicBezTo>
                  <a:cubicBezTo>
                    <a:pt x="7245" y="3771"/>
                    <a:pt x="7299" y="3753"/>
                    <a:pt x="7343" y="3712"/>
                  </a:cubicBezTo>
                  <a:lnTo>
                    <a:pt x="7887" y="3230"/>
                  </a:lnTo>
                  <a:cubicBezTo>
                    <a:pt x="7941" y="3175"/>
                    <a:pt x="8014" y="3148"/>
                    <a:pt x="8087" y="3148"/>
                  </a:cubicBezTo>
                  <a:cubicBezTo>
                    <a:pt x="8168" y="3148"/>
                    <a:pt x="8250" y="3182"/>
                    <a:pt x="8306" y="3248"/>
                  </a:cubicBezTo>
                  <a:cubicBezTo>
                    <a:pt x="8413" y="3373"/>
                    <a:pt x="8404" y="3560"/>
                    <a:pt x="8279" y="3667"/>
                  </a:cubicBezTo>
                  <a:lnTo>
                    <a:pt x="7030" y="4800"/>
                  </a:lnTo>
                  <a:cubicBezTo>
                    <a:pt x="6977" y="4845"/>
                    <a:pt x="6941" y="4979"/>
                    <a:pt x="6941" y="4979"/>
                  </a:cubicBezTo>
                  <a:lnTo>
                    <a:pt x="6941" y="5460"/>
                  </a:lnTo>
                  <a:cubicBezTo>
                    <a:pt x="6941" y="5612"/>
                    <a:pt x="7059" y="5688"/>
                    <a:pt x="7177" y="5688"/>
                  </a:cubicBezTo>
                  <a:cubicBezTo>
                    <a:pt x="7296" y="5688"/>
                    <a:pt x="7414" y="5612"/>
                    <a:pt x="7414" y="5460"/>
                  </a:cubicBezTo>
                  <a:lnTo>
                    <a:pt x="7414" y="5077"/>
                  </a:lnTo>
                  <a:lnTo>
                    <a:pt x="8583" y="4015"/>
                  </a:lnTo>
                  <a:cubicBezTo>
                    <a:pt x="8886" y="3748"/>
                    <a:pt x="8922" y="3284"/>
                    <a:pt x="8681" y="2971"/>
                  </a:cubicBezTo>
                  <a:cubicBezTo>
                    <a:pt x="8526" y="2779"/>
                    <a:pt x="8304" y="2682"/>
                    <a:pt x="8079" y="2682"/>
                  </a:cubicBezTo>
                  <a:cubicBezTo>
                    <a:pt x="7888" y="2682"/>
                    <a:pt x="7695" y="2752"/>
                    <a:pt x="7539" y="2891"/>
                  </a:cubicBezTo>
                  <a:lnTo>
                    <a:pt x="7414" y="3007"/>
                  </a:lnTo>
                  <a:cubicBezTo>
                    <a:pt x="7423" y="2195"/>
                    <a:pt x="7120" y="1419"/>
                    <a:pt x="6549" y="848"/>
                  </a:cubicBezTo>
                  <a:cubicBezTo>
                    <a:pt x="5995" y="303"/>
                    <a:pt x="5276" y="1"/>
                    <a:pt x="4504" y="1"/>
                  </a:cubicBezTo>
                  <a:cubicBezTo>
                    <a:pt x="4492" y="1"/>
                    <a:pt x="4481" y="1"/>
                    <a:pt x="4470" y="1"/>
                  </a:cubicBezTo>
                  <a:cubicBezTo>
                    <a:pt x="4459" y="1"/>
                    <a:pt x="4448" y="1"/>
                    <a:pt x="4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742;p34">
            <a:extLst>
              <a:ext uri="{FF2B5EF4-FFF2-40B4-BE49-F238E27FC236}">
                <a16:creationId xmlns:a16="http://schemas.microsoft.com/office/drawing/2014/main" id="{FF2E8CF1-6D12-4645-AA19-93FE02C2BA17}"/>
              </a:ext>
            </a:extLst>
          </p:cNvPr>
          <p:cNvSpPr txBox="1">
            <a:spLocks/>
          </p:cNvSpPr>
          <p:nvPr/>
        </p:nvSpPr>
        <p:spPr>
          <a:xfrm>
            <a:off x="2216171" y="3583625"/>
            <a:ext cx="4583700" cy="541500"/>
          </a:xfrm>
          <a:prstGeom prst="rect">
            <a:avLst/>
          </a:prstGeom>
          <a:solidFill>
            <a:schemeClr val="tx2">
              <a:lumMod val="95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/>
            <a:r>
              <a:rPr lang="en-US" sz="1800"/>
              <a:t>KANAHEI ACCOUNT BOOK</a:t>
            </a:r>
            <a:endParaRPr lang="en-US" dirty="0"/>
          </a:p>
        </p:txBody>
      </p:sp>
      <p:sp>
        <p:nvSpPr>
          <p:cNvPr id="58" name="Google Shape;2744;p34">
            <a:extLst>
              <a:ext uri="{FF2B5EF4-FFF2-40B4-BE49-F238E27FC236}">
                <a16:creationId xmlns:a16="http://schemas.microsoft.com/office/drawing/2014/main" id="{82AF2BBF-96CF-41B6-8B99-F407BFA28DFD}"/>
              </a:ext>
            </a:extLst>
          </p:cNvPr>
          <p:cNvSpPr/>
          <p:nvPr/>
        </p:nvSpPr>
        <p:spPr>
          <a:xfrm>
            <a:off x="6757052" y="3583625"/>
            <a:ext cx="645600" cy="541500"/>
          </a:xfrm>
          <a:prstGeom prst="rect">
            <a:avLst/>
          </a:prstGeom>
          <a:solidFill>
            <a:schemeClr val="tx2">
              <a:lumMod val="95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2745;p34">
            <a:extLst>
              <a:ext uri="{FF2B5EF4-FFF2-40B4-BE49-F238E27FC236}">
                <a16:creationId xmlns:a16="http://schemas.microsoft.com/office/drawing/2014/main" id="{C53533A2-F018-4CA0-858E-FD606873B3E0}"/>
              </a:ext>
            </a:extLst>
          </p:cNvPr>
          <p:cNvGrpSpPr/>
          <p:nvPr/>
        </p:nvGrpSpPr>
        <p:grpSpPr>
          <a:xfrm>
            <a:off x="6938911" y="3668380"/>
            <a:ext cx="296817" cy="371986"/>
            <a:chOff x="1677825" y="3820225"/>
            <a:chExt cx="345900" cy="433500"/>
          </a:xfrm>
          <a:solidFill>
            <a:schemeClr val="tx2">
              <a:lumMod val="95000"/>
            </a:schemeClr>
          </a:solidFill>
        </p:grpSpPr>
        <p:sp>
          <p:nvSpPr>
            <p:cNvPr id="60" name="Google Shape;2746;p34">
              <a:extLst>
                <a:ext uri="{FF2B5EF4-FFF2-40B4-BE49-F238E27FC236}">
                  <a16:creationId xmlns:a16="http://schemas.microsoft.com/office/drawing/2014/main" id="{91F51805-9EED-4225-8367-3D128DD248EB}"/>
                </a:ext>
              </a:extLst>
            </p:cNvPr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34">
              <a:extLst>
                <a:ext uri="{FF2B5EF4-FFF2-40B4-BE49-F238E27FC236}">
                  <a16:creationId xmlns:a16="http://schemas.microsoft.com/office/drawing/2014/main" id="{891658A6-35D5-4A82-AB2E-4F475A27A8C3}"/>
                </a:ext>
              </a:extLst>
            </p:cNvPr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745;p34">
            <a:extLst>
              <a:ext uri="{FF2B5EF4-FFF2-40B4-BE49-F238E27FC236}">
                <a16:creationId xmlns:a16="http://schemas.microsoft.com/office/drawing/2014/main" id="{DC3DD70C-1AEB-4871-A2BE-B4DBBA806174}"/>
              </a:ext>
            </a:extLst>
          </p:cNvPr>
          <p:cNvGrpSpPr/>
          <p:nvPr/>
        </p:nvGrpSpPr>
        <p:grpSpPr>
          <a:xfrm>
            <a:off x="6980123" y="3668380"/>
            <a:ext cx="296817" cy="371986"/>
            <a:chOff x="1677825" y="3820225"/>
            <a:chExt cx="345900" cy="433500"/>
          </a:xfrm>
        </p:grpSpPr>
        <p:sp>
          <p:nvSpPr>
            <p:cNvPr id="63" name="Google Shape;2746;p34">
              <a:extLst>
                <a:ext uri="{FF2B5EF4-FFF2-40B4-BE49-F238E27FC236}">
                  <a16:creationId xmlns:a16="http://schemas.microsoft.com/office/drawing/2014/main" id="{FC74347A-4B62-445E-951E-8A5179BDF9F6}"/>
                </a:ext>
              </a:extLst>
            </p:cNvPr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7;p34">
              <a:extLst>
                <a:ext uri="{FF2B5EF4-FFF2-40B4-BE49-F238E27FC236}">
                  <a16:creationId xmlns:a16="http://schemas.microsoft.com/office/drawing/2014/main" id="{0F45124C-ECEB-4C90-B52B-AA5BDEEFD8C4}"/>
                </a:ext>
              </a:extLst>
            </p:cNvPr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9"/>
          <p:cNvSpPr txBox="1">
            <a:spLocks noGrp="1"/>
          </p:cNvSpPr>
          <p:nvPr>
            <p:ph type="title"/>
          </p:nvPr>
        </p:nvSpPr>
        <p:spPr>
          <a:xfrm>
            <a:off x="1703850" y="2525325"/>
            <a:ext cx="5736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00" name="Google Shape;2800;p39"/>
          <p:cNvSpPr txBox="1">
            <a:spLocks noGrp="1"/>
          </p:cNvSpPr>
          <p:nvPr>
            <p:ph type="subTitle" idx="1"/>
          </p:nvPr>
        </p:nvSpPr>
        <p:spPr>
          <a:xfrm>
            <a:off x="1703838" y="3660200"/>
            <a:ext cx="50907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801" name="Google Shape;2801;p39"/>
          <p:cNvSpPr/>
          <p:nvPr/>
        </p:nvSpPr>
        <p:spPr>
          <a:xfrm>
            <a:off x="6794538" y="3660200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2" name="Google Shape;2802;p39"/>
          <p:cNvGrpSpPr/>
          <p:nvPr/>
        </p:nvGrpSpPr>
        <p:grpSpPr>
          <a:xfrm>
            <a:off x="6976397" y="3744955"/>
            <a:ext cx="296817" cy="371986"/>
            <a:chOff x="1677825" y="3820225"/>
            <a:chExt cx="345900" cy="433500"/>
          </a:xfrm>
        </p:grpSpPr>
        <p:sp>
          <p:nvSpPr>
            <p:cNvPr id="2803" name="Google Shape;2803;p39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9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39"/>
          <p:cNvGrpSpPr/>
          <p:nvPr/>
        </p:nvGrpSpPr>
        <p:grpSpPr>
          <a:xfrm>
            <a:off x="7863997" y="3844169"/>
            <a:ext cx="397646" cy="458063"/>
            <a:chOff x="3150425" y="3024575"/>
            <a:chExt cx="130350" cy="150150"/>
          </a:xfrm>
        </p:grpSpPr>
        <p:sp>
          <p:nvSpPr>
            <p:cNvPr id="2806" name="Google Shape;2806;p39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9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9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9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9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9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9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9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4" name="Google Shape;2814;p39"/>
          <p:cNvSpPr/>
          <p:nvPr/>
        </p:nvSpPr>
        <p:spPr>
          <a:xfrm>
            <a:off x="1071600" y="2888250"/>
            <a:ext cx="397650" cy="472182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39"/>
          <p:cNvSpPr/>
          <p:nvPr/>
        </p:nvSpPr>
        <p:spPr>
          <a:xfrm rot="5400000">
            <a:off x="4050624" y="1541201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816" name="Google Shape;2816;p39"/>
          <p:cNvSpPr txBox="1">
            <a:spLocks noGrp="1"/>
          </p:cNvSpPr>
          <p:nvPr>
            <p:ph type="title" idx="2"/>
          </p:nvPr>
        </p:nvSpPr>
        <p:spPr>
          <a:xfrm>
            <a:off x="4016250" y="1666800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1" name="Google Shape;2871;p41"/>
          <p:cNvPicPr preferRelativeResize="0"/>
          <p:nvPr/>
        </p:nvPicPr>
        <p:blipFill>
          <a:blip r:embed="rId3"/>
          <a:srcRect/>
          <a:stretch/>
        </p:blipFill>
        <p:spPr>
          <a:xfrm>
            <a:off x="5101475" y="1634095"/>
            <a:ext cx="2934725" cy="250831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872" name="Google Shape;2872;p41"/>
          <p:cNvGrpSpPr/>
          <p:nvPr/>
        </p:nvGrpSpPr>
        <p:grpSpPr>
          <a:xfrm rot="1725718">
            <a:off x="4813473" y="4098747"/>
            <a:ext cx="425854" cy="494700"/>
            <a:chOff x="5153475" y="3541325"/>
            <a:chExt cx="176600" cy="205150"/>
          </a:xfrm>
        </p:grpSpPr>
        <p:sp>
          <p:nvSpPr>
            <p:cNvPr id="2873" name="Google Shape;2873;p41"/>
            <p:cNvSpPr/>
            <p:nvPr/>
          </p:nvSpPr>
          <p:spPr>
            <a:xfrm>
              <a:off x="5153475" y="3541325"/>
              <a:ext cx="176600" cy="205150"/>
            </a:xfrm>
            <a:custGeom>
              <a:avLst/>
              <a:gdLst/>
              <a:ahLst/>
              <a:cxnLst/>
              <a:rect l="l" t="t" r="r" b="b"/>
              <a:pathLst>
                <a:path w="7064" h="8206" extrusionOk="0">
                  <a:moveTo>
                    <a:pt x="3567" y="0"/>
                  </a:moveTo>
                  <a:cubicBezTo>
                    <a:pt x="2861" y="0"/>
                    <a:pt x="2194" y="294"/>
                    <a:pt x="1632" y="800"/>
                  </a:cubicBezTo>
                  <a:cubicBezTo>
                    <a:pt x="1513" y="919"/>
                    <a:pt x="1394" y="1058"/>
                    <a:pt x="1274" y="1198"/>
                  </a:cubicBezTo>
                  <a:cubicBezTo>
                    <a:pt x="1075" y="1416"/>
                    <a:pt x="916" y="1655"/>
                    <a:pt x="757" y="1934"/>
                  </a:cubicBezTo>
                  <a:cubicBezTo>
                    <a:pt x="697" y="2033"/>
                    <a:pt x="637" y="2153"/>
                    <a:pt x="598" y="2272"/>
                  </a:cubicBezTo>
                  <a:cubicBezTo>
                    <a:pt x="458" y="2570"/>
                    <a:pt x="339" y="2889"/>
                    <a:pt x="240" y="3227"/>
                  </a:cubicBezTo>
                  <a:cubicBezTo>
                    <a:pt x="220" y="3307"/>
                    <a:pt x="200" y="3386"/>
                    <a:pt x="180" y="3466"/>
                  </a:cubicBezTo>
                  <a:cubicBezTo>
                    <a:pt x="140" y="3645"/>
                    <a:pt x="100" y="3804"/>
                    <a:pt x="80" y="3983"/>
                  </a:cubicBezTo>
                  <a:cubicBezTo>
                    <a:pt x="60" y="4142"/>
                    <a:pt x="41" y="4321"/>
                    <a:pt x="21" y="4480"/>
                  </a:cubicBezTo>
                  <a:cubicBezTo>
                    <a:pt x="21" y="4500"/>
                    <a:pt x="21" y="4520"/>
                    <a:pt x="21" y="4540"/>
                  </a:cubicBezTo>
                  <a:cubicBezTo>
                    <a:pt x="1" y="4779"/>
                    <a:pt x="1" y="5057"/>
                    <a:pt x="21" y="5316"/>
                  </a:cubicBezTo>
                  <a:cubicBezTo>
                    <a:pt x="41" y="5455"/>
                    <a:pt x="41" y="5615"/>
                    <a:pt x="80" y="5754"/>
                  </a:cubicBezTo>
                  <a:cubicBezTo>
                    <a:pt x="120" y="6032"/>
                    <a:pt x="200" y="6311"/>
                    <a:pt x="319" y="6570"/>
                  </a:cubicBezTo>
                  <a:cubicBezTo>
                    <a:pt x="379" y="6689"/>
                    <a:pt x="419" y="6788"/>
                    <a:pt x="498" y="6888"/>
                  </a:cubicBezTo>
                  <a:cubicBezTo>
                    <a:pt x="657" y="7166"/>
                    <a:pt x="876" y="7425"/>
                    <a:pt x="1175" y="7624"/>
                  </a:cubicBezTo>
                  <a:cubicBezTo>
                    <a:pt x="1751" y="8057"/>
                    <a:pt x="2754" y="8205"/>
                    <a:pt x="3579" y="8205"/>
                  </a:cubicBezTo>
                  <a:cubicBezTo>
                    <a:pt x="3779" y="8205"/>
                    <a:pt x="3969" y="8197"/>
                    <a:pt x="4139" y="8181"/>
                  </a:cubicBezTo>
                  <a:cubicBezTo>
                    <a:pt x="5631" y="8102"/>
                    <a:pt x="6487" y="7425"/>
                    <a:pt x="6845" y="6410"/>
                  </a:cubicBezTo>
                  <a:cubicBezTo>
                    <a:pt x="6885" y="6291"/>
                    <a:pt x="6925" y="6172"/>
                    <a:pt x="6964" y="6052"/>
                  </a:cubicBezTo>
                  <a:cubicBezTo>
                    <a:pt x="6984" y="5933"/>
                    <a:pt x="7004" y="5814"/>
                    <a:pt x="7024" y="5694"/>
                  </a:cubicBezTo>
                  <a:cubicBezTo>
                    <a:pt x="7044" y="5555"/>
                    <a:pt x="7064" y="5396"/>
                    <a:pt x="7064" y="5256"/>
                  </a:cubicBezTo>
                  <a:cubicBezTo>
                    <a:pt x="7064" y="5177"/>
                    <a:pt x="7064" y="5097"/>
                    <a:pt x="7064" y="5018"/>
                  </a:cubicBezTo>
                  <a:cubicBezTo>
                    <a:pt x="7064" y="4858"/>
                    <a:pt x="7064" y="4679"/>
                    <a:pt x="7064" y="4520"/>
                  </a:cubicBezTo>
                  <a:cubicBezTo>
                    <a:pt x="7064" y="4500"/>
                    <a:pt x="7064" y="4500"/>
                    <a:pt x="7044" y="4480"/>
                  </a:cubicBezTo>
                  <a:cubicBezTo>
                    <a:pt x="7024" y="4142"/>
                    <a:pt x="6945" y="3685"/>
                    <a:pt x="6805" y="3207"/>
                  </a:cubicBezTo>
                  <a:cubicBezTo>
                    <a:pt x="6785" y="3128"/>
                    <a:pt x="6766" y="3028"/>
                    <a:pt x="6746" y="2948"/>
                  </a:cubicBezTo>
                  <a:cubicBezTo>
                    <a:pt x="6706" y="2829"/>
                    <a:pt x="6666" y="2730"/>
                    <a:pt x="6626" y="2610"/>
                  </a:cubicBezTo>
                  <a:cubicBezTo>
                    <a:pt x="6586" y="2491"/>
                    <a:pt x="6527" y="2352"/>
                    <a:pt x="6487" y="2232"/>
                  </a:cubicBezTo>
                  <a:cubicBezTo>
                    <a:pt x="6467" y="2192"/>
                    <a:pt x="6447" y="2133"/>
                    <a:pt x="6407" y="2073"/>
                  </a:cubicBezTo>
                  <a:cubicBezTo>
                    <a:pt x="6348" y="1914"/>
                    <a:pt x="6248" y="1735"/>
                    <a:pt x="6149" y="1576"/>
                  </a:cubicBezTo>
                  <a:cubicBezTo>
                    <a:pt x="5651" y="700"/>
                    <a:pt x="4875" y="4"/>
                    <a:pt x="3701" y="4"/>
                  </a:cubicBezTo>
                  <a:cubicBezTo>
                    <a:pt x="3657" y="1"/>
                    <a:pt x="3612" y="0"/>
                    <a:pt x="3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5185325" y="3561300"/>
              <a:ext cx="128350" cy="33225"/>
            </a:xfrm>
            <a:custGeom>
              <a:avLst/>
              <a:gdLst/>
              <a:ahLst/>
              <a:cxnLst/>
              <a:rect l="l" t="t" r="r" b="b"/>
              <a:pathLst>
                <a:path w="5134" h="1329" extrusionOk="0">
                  <a:moveTo>
                    <a:pt x="358" y="1"/>
                  </a:moveTo>
                  <a:cubicBezTo>
                    <a:pt x="239" y="120"/>
                    <a:pt x="120" y="259"/>
                    <a:pt x="0" y="399"/>
                  </a:cubicBezTo>
                  <a:cubicBezTo>
                    <a:pt x="1226" y="1082"/>
                    <a:pt x="2574" y="1329"/>
                    <a:pt x="3957" y="1329"/>
                  </a:cubicBezTo>
                  <a:cubicBezTo>
                    <a:pt x="4347" y="1329"/>
                    <a:pt x="4740" y="1309"/>
                    <a:pt x="5133" y="1274"/>
                  </a:cubicBezTo>
                  <a:cubicBezTo>
                    <a:pt x="5074" y="1115"/>
                    <a:pt x="4974" y="936"/>
                    <a:pt x="4875" y="777"/>
                  </a:cubicBezTo>
                  <a:cubicBezTo>
                    <a:pt x="4570" y="800"/>
                    <a:pt x="4266" y="812"/>
                    <a:pt x="3965" y="812"/>
                  </a:cubicBezTo>
                  <a:cubicBezTo>
                    <a:pt x="2713" y="812"/>
                    <a:pt x="1497" y="594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5157950" y="3615025"/>
              <a:ext cx="165675" cy="24700"/>
            </a:xfrm>
            <a:custGeom>
              <a:avLst/>
              <a:gdLst/>
              <a:ahLst/>
              <a:cxnLst/>
              <a:rect l="l" t="t" r="r" b="b"/>
              <a:pathLst>
                <a:path w="6627" h="988" extrusionOk="0">
                  <a:moveTo>
                    <a:pt x="6567" y="0"/>
                  </a:moveTo>
                  <a:cubicBezTo>
                    <a:pt x="5483" y="516"/>
                    <a:pt x="4321" y="731"/>
                    <a:pt x="3153" y="731"/>
                  </a:cubicBezTo>
                  <a:cubicBezTo>
                    <a:pt x="2111" y="731"/>
                    <a:pt x="1064" y="560"/>
                    <a:pt x="61" y="279"/>
                  </a:cubicBezTo>
                  <a:cubicBezTo>
                    <a:pt x="41" y="359"/>
                    <a:pt x="21" y="438"/>
                    <a:pt x="1" y="518"/>
                  </a:cubicBezTo>
                  <a:cubicBezTo>
                    <a:pt x="1026" y="816"/>
                    <a:pt x="2086" y="988"/>
                    <a:pt x="3139" y="988"/>
                  </a:cubicBezTo>
                  <a:cubicBezTo>
                    <a:pt x="4332" y="988"/>
                    <a:pt x="5516" y="767"/>
                    <a:pt x="6626" y="259"/>
                  </a:cubicBezTo>
                  <a:cubicBezTo>
                    <a:pt x="6606" y="180"/>
                    <a:pt x="6587" y="80"/>
                    <a:pt x="6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5153975" y="3640900"/>
              <a:ext cx="176100" cy="34075"/>
            </a:xfrm>
            <a:custGeom>
              <a:avLst/>
              <a:gdLst/>
              <a:ahLst/>
              <a:cxnLst/>
              <a:rect l="l" t="t" r="r" b="b"/>
              <a:pathLst>
                <a:path w="7044" h="1363" extrusionOk="0">
                  <a:moveTo>
                    <a:pt x="60" y="0"/>
                  </a:moveTo>
                  <a:cubicBezTo>
                    <a:pt x="40" y="159"/>
                    <a:pt x="21" y="338"/>
                    <a:pt x="1" y="497"/>
                  </a:cubicBezTo>
                  <a:cubicBezTo>
                    <a:pt x="1" y="517"/>
                    <a:pt x="1" y="537"/>
                    <a:pt x="1" y="557"/>
                  </a:cubicBezTo>
                  <a:cubicBezTo>
                    <a:pt x="995" y="1074"/>
                    <a:pt x="2169" y="1273"/>
                    <a:pt x="3303" y="1333"/>
                  </a:cubicBezTo>
                  <a:cubicBezTo>
                    <a:pt x="3603" y="1352"/>
                    <a:pt x="3904" y="1362"/>
                    <a:pt x="4206" y="1362"/>
                  </a:cubicBezTo>
                  <a:cubicBezTo>
                    <a:pt x="5163" y="1362"/>
                    <a:pt x="6121" y="1262"/>
                    <a:pt x="7044" y="1035"/>
                  </a:cubicBezTo>
                  <a:cubicBezTo>
                    <a:pt x="7044" y="875"/>
                    <a:pt x="7044" y="696"/>
                    <a:pt x="7044" y="537"/>
                  </a:cubicBezTo>
                  <a:cubicBezTo>
                    <a:pt x="7044" y="517"/>
                    <a:pt x="7044" y="517"/>
                    <a:pt x="7024" y="497"/>
                  </a:cubicBezTo>
                  <a:cubicBezTo>
                    <a:pt x="6078" y="743"/>
                    <a:pt x="4997" y="899"/>
                    <a:pt x="3916" y="899"/>
                  </a:cubicBezTo>
                  <a:cubicBezTo>
                    <a:pt x="2540" y="899"/>
                    <a:pt x="1163" y="646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7" name="Google Shape;2877;p41"/>
          <p:cNvSpPr txBox="1">
            <a:spLocks noGrp="1"/>
          </p:cNvSpPr>
          <p:nvPr>
            <p:ph type="subTitle" idx="1"/>
          </p:nvPr>
        </p:nvSpPr>
        <p:spPr>
          <a:xfrm>
            <a:off x="1107799" y="2206752"/>
            <a:ext cx="3464101" cy="20025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existence of this savings book motivates everyone to be diligent in saving and balancing finances in daily expenses and income. In addition, the </a:t>
            </a:r>
            <a:r>
              <a:rPr lang="en-US" sz="1600" dirty="0" err="1"/>
              <a:t>Kanahei</a:t>
            </a:r>
            <a:r>
              <a:rPr lang="en-US" sz="1600" dirty="0"/>
              <a:t> Account Book has a cute feature that can attract the attention of children to be diligent in their income and even expenses. </a:t>
            </a:r>
          </a:p>
        </p:txBody>
      </p:sp>
      <p:sp>
        <p:nvSpPr>
          <p:cNvPr id="2878" name="Google Shape;2878;p41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696944" cy="432284"/>
          </a:xfrm>
          <a:prstGeom prst="rect">
            <a:avLst/>
          </a:prstGeom>
        </p:spPr>
        <p:txBody>
          <a:bodyPr spcFirstLastPara="1" wrap="square" lIns="91425" tIns="90000" rIns="91425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KANAHEI ACCOUNT BOOK</a:t>
            </a:r>
            <a:endParaRPr sz="1800" dirty="0"/>
          </a:p>
        </p:txBody>
      </p:sp>
      <p:sp>
        <p:nvSpPr>
          <p:cNvPr id="13" name="Google Shape;2754;p35">
            <a:extLst>
              <a:ext uri="{FF2B5EF4-FFF2-40B4-BE49-F238E27FC236}">
                <a16:creationId xmlns:a16="http://schemas.microsoft.com/office/drawing/2014/main" id="{1C20F8C7-645A-4F38-B75A-BD55E351B56B}"/>
              </a:ext>
            </a:extLst>
          </p:cNvPr>
          <p:cNvSpPr txBox="1">
            <a:spLocks/>
          </p:cNvSpPr>
          <p:nvPr/>
        </p:nvSpPr>
        <p:spPr>
          <a:xfrm>
            <a:off x="719900" y="419782"/>
            <a:ext cx="7704000" cy="57270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INTRODUCTION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43"/>
          <p:cNvSpPr txBox="1">
            <a:spLocks noGrp="1"/>
          </p:cNvSpPr>
          <p:nvPr>
            <p:ph type="title"/>
          </p:nvPr>
        </p:nvSpPr>
        <p:spPr>
          <a:xfrm>
            <a:off x="2893225" y="1699038"/>
            <a:ext cx="47949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2940" name="Google Shape;2940;p43"/>
          <p:cNvSpPr txBox="1">
            <a:spLocks noGrp="1"/>
          </p:cNvSpPr>
          <p:nvPr>
            <p:ph type="subTitle" idx="1"/>
          </p:nvPr>
        </p:nvSpPr>
        <p:spPr>
          <a:xfrm>
            <a:off x="1456650" y="3686275"/>
            <a:ext cx="5413200" cy="5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KANAHEI ACCOUNT BOOK</a:t>
            </a:r>
            <a:endParaRPr dirty="0"/>
          </a:p>
        </p:txBody>
      </p:sp>
      <p:sp>
        <p:nvSpPr>
          <p:cNvPr id="2941" name="Google Shape;2941;p43"/>
          <p:cNvSpPr/>
          <p:nvPr/>
        </p:nvSpPr>
        <p:spPr>
          <a:xfrm rot="5400000">
            <a:off x="1490249" y="1638776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42" name="Google Shape;2942;p43"/>
          <p:cNvSpPr txBox="1">
            <a:spLocks noGrp="1"/>
          </p:cNvSpPr>
          <p:nvPr>
            <p:ph type="title" idx="2"/>
          </p:nvPr>
        </p:nvSpPr>
        <p:spPr>
          <a:xfrm>
            <a:off x="1455875" y="1764375"/>
            <a:ext cx="11115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43" name="Google Shape;2943;p43"/>
          <p:cNvSpPr/>
          <p:nvPr/>
        </p:nvSpPr>
        <p:spPr>
          <a:xfrm>
            <a:off x="6869813" y="3686275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4" name="Google Shape;2944;p43"/>
          <p:cNvGrpSpPr/>
          <p:nvPr/>
        </p:nvGrpSpPr>
        <p:grpSpPr>
          <a:xfrm>
            <a:off x="7044209" y="3771030"/>
            <a:ext cx="296817" cy="371986"/>
            <a:chOff x="1677825" y="3820225"/>
            <a:chExt cx="345900" cy="433500"/>
          </a:xfrm>
        </p:grpSpPr>
        <p:sp>
          <p:nvSpPr>
            <p:cNvPr id="2945" name="Google Shape;2945;p43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43"/>
          <p:cNvGrpSpPr/>
          <p:nvPr/>
        </p:nvGrpSpPr>
        <p:grpSpPr>
          <a:xfrm>
            <a:off x="7826418" y="3428985"/>
            <a:ext cx="364446" cy="419819"/>
            <a:chOff x="3150425" y="3024575"/>
            <a:chExt cx="130350" cy="150150"/>
          </a:xfrm>
        </p:grpSpPr>
        <p:sp>
          <p:nvSpPr>
            <p:cNvPr id="2948" name="Google Shape;2948;p43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0" name="Google Shape;3100;p48"/>
          <p:cNvSpPr txBox="1">
            <a:spLocks noGrp="1"/>
          </p:cNvSpPr>
          <p:nvPr>
            <p:ph type="subTitle" idx="8"/>
          </p:nvPr>
        </p:nvSpPr>
        <p:spPr>
          <a:xfrm>
            <a:off x="3327215" y="1348501"/>
            <a:ext cx="5735590" cy="2190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After opening the KANAHEI ACCOUNT BOOK app, the model on the screen will look like this.</a:t>
            </a:r>
            <a:endParaRPr sz="900"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866008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INTRODUCTION TO THE APP</a:t>
            </a:r>
            <a:endParaRPr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424342" y="1802640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Will automatically adjust the time of the day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This Month of the total money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on this month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on this month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424340" y="378046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List of the money that we save or spend</a:t>
            </a:r>
          </a:p>
        </p:txBody>
      </p:sp>
      <p:sp>
        <p:nvSpPr>
          <p:cNvPr id="74" name="Google Shape;3100;p48">
            <a:extLst>
              <a:ext uri="{FF2B5EF4-FFF2-40B4-BE49-F238E27FC236}">
                <a16:creationId xmlns:a16="http://schemas.microsoft.com/office/drawing/2014/main" id="{83125E9F-F71B-44F2-B5F4-67ED3FD2762B}"/>
              </a:ext>
            </a:extLst>
          </p:cNvPr>
          <p:cNvSpPr txBox="1">
            <a:spLocks/>
          </p:cNvSpPr>
          <p:nvPr/>
        </p:nvSpPr>
        <p:spPr>
          <a:xfrm>
            <a:off x="3424340" y="4204899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Change the other picture of </a:t>
            </a:r>
            <a:r>
              <a:rPr lang="en-US" sz="1100" dirty="0" err="1"/>
              <a:t>kanahei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90ED2-E482-461D-AF84-D111E5D25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9" r="37956" b="3844"/>
          <a:stretch/>
        </p:blipFill>
        <p:spPr>
          <a:xfrm>
            <a:off x="1407986" y="1091139"/>
            <a:ext cx="1610461" cy="354164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89D3C8-A9C0-4879-A1F8-23935E205B92}"/>
              </a:ext>
            </a:extLst>
          </p:cNvPr>
          <p:cNvCxnSpPr/>
          <p:nvPr/>
        </p:nvCxnSpPr>
        <p:spPr>
          <a:xfrm>
            <a:off x="2729851" y="420489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9130B4-ACEF-48E9-95AF-6B76DCA7364F}"/>
              </a:ext>
            </a:extLst>
          </p:cNvPr>
          <p:cNvCxnSpPr>
            <a:cxnSpLocks/>
          </p:cNvCxnSpPr>
          <p:nvPr/>
        </p:nvCxnSpPr>
        <p:spPr>
          <a:xfrm>
            <a:off x="1695311" y="3783296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9012D68-E873-48C8-9534-1BE365DF236C}"/>
              </a:ext>
            </a:extLst>
          </p:cNvPr>
          <p:cNvCxnSpPr/>
          <p:nvPr/>
        </p:nvCxnSpPr>
        <p:spPr>
          <a:xfrm>
            <a:off x="2665852" y="1819057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90D524-603B-45FB-93A7-CAD244085196}"/>
              </a:ext>
            </a:extLst>
          </p:cNvPr>
          <p:cNvCxnSpPr/>
          <p:nvPr/>
        </p:nvCxnSpPr>
        <p:spPr>
          <a:xfrm>
            <a:off x="1728687" y="378329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DDE72-9ADF-45B9-BCE8-0A51A586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2" r="37591" b="5012"/>
          <a:stretch/>
        </p:blipFill>
        <p:spPr>
          <a:xfrm>
            <a:off x="1358832" y="1000600"/>
            <a:ext cx="1687290" cy="3600863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866008" y="978391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</a:t>
            </a:r>
            <a:r>
              <a:rPr lang="en" dirty="0"/>
              <a:t>. </a:t>
            </a:r>
            <a:r>
              <a:rPr lang="en" sz="1600" dirty="0"/>
              <a:t>AFTER WE PRESS ENTER, IT WILL GO TO THIS PAGE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611222" y="1716256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Choose Income or paid, by switching the slider 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611222" y="209247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Put the Amount of the money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611221" y="2377814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Select the date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611220" y="306781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Put a note to make it more detail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611219" y="359463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12567" y="184835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19241" y="2107549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22506" y="238009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722506" y="307073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314252" y="3590231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56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20F2-E3E5-44B2-9A03-9930941B4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8" t="1299" r="37810" b="4502"/>
          <a:stretch/>
        </p:blipFill>
        <p:spPr>
          <a:xfrm>
            <a:off x="1369860" y="1162558"/>
            <a:ext cx="1703816" cy="3589313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425493" y="906240"/>
            <a:ext cx="5499749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r>
              <a:rPr lang="en" dirty="0"/>
              <a:t>. </a:t>
            </a:r>
            <a:r>
              <a:rPr lang="en" sz="1600" dirty="0"/>
              <a:t>TRYING THE SECOND STEP , INCOME</a:t>
            </a:r>
            <a:endParaRPr sz="1600" dirty="0"/>
          </a:p>
        </p:txBody>
      </p:sp>
      <p:sp>
        <p:nvSpPr>
          <p:cNvPr id="69" name="Google Shape;3100;p48">
            <a:extLst>
              <a:ext uri="{FF2B5EF4-FFF2-40B4-BE49-F238E27FC236}">
                <a16:creationId xmlns:a16="http://schemas.microsoft.com/office/drawing/2014/main" id="{D510FD89-2A24-4A2F-BD09-006E858BFA8E}"/>
              </a:ext>
            </a:extLst>
          </p:cNvPr>
          <p:cNvSpPr txBox="1">
            <a:spLocks/>
          </p:cNvSpPr>
          <p:nvPr/>
        </p:nvSpPr>
        <p:spPr>
          <a:xfrm>
            <a:off x="3758057" y="1410609"/>
            <a:ext cx="3230087" cy="23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choose income</a:t>
            </a:r>
          </a:p>
        </p:txBody>
      </p: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758057" y="178712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I put $100 amount of money 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758056" y="2043166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Date : 2021/6/22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777350" y="269089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For detail, I put “income” at the memo</a:t>
            </a:r>
          </a:p>
        </p:txBody>
      </p:sp>
      <p:sp>
        <p:nvSpPr>
          <p:cNvPr id="73" name="Google Shape;3100;p48">
            <a:extLst>
              <a:ext uri="{FF2B5EF4-FFF2-40B4-BE49-F238E27FC236}">
                <a16:creationId xmlns:a16="http://schemas.microsoft.com/office/drawing/2014/main" id="{F0490F0D-98D9-461C-8D3A-484A79F989C1}"/>
              </a:ext>
            </a:extLst>
          </p:cNvPr>
          <p:cNvSpPr txBox="1">
            <a:spLocks/>
          </p:cNvSpPr>
          <p:nvPr/>
        </p:nvSpPr>
        <p:spPr>
          <a:xfrm>
            <a:off x="3804779" y="3200243"/>
            <a:ext cx="318336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After it done, click SUBMIT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4FDE23-97A2-4111-BC8D-00762396BAB7}"/>
              </a:ext>
            </a:extLst>
          </p:cNvPr>
          <p:cNvCxnSpPr/>
          <p:nvPr/>
        </p:nvCxnSpPr>
        <p:spPr>
          <a:xfrm>
            <a:off x="2745943" y="147483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37636-026E-4112-B6A0-852FCA8907B0}"/>
              </a:ext>
            </a:extLst>
          </p:cNvPr>
          <p:cNvCxnSpPr/>
          <p:nvPr/>
        </p:nvCxnSpPr>
        <p:spPr>
          <a:xfrm>
            <a:off x="2745944" y="1753804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043974-E0B0-4B6A-A219-97E928FBE77A}"/>
              </a:ext>
            </a:extLst>
          </p:cNvPr>
          <p:cNvCxnSpPr/>
          <p:nvPr/>
        </p:nvCxnSpPr>
        <p:spPr>
          <a:xfrm>
            <a:off x="2746534" y="1986296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4E112-7E2B-4A9E-AD53-1363A67FEC5D}"/>
              </a:ext>
            </a:extLst>
          </p:cNvPr>
          <p:cNvCxnSpPr/>
          <p:nvPr/>
        </p:nvCxnSpPr>
        <p:spPr>
          <a:xfrm>
            <a:off x="2899454" y="273701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79BD81-491B-440E-A5DF-22D3737F6F70}"/>
              </a:ext>
            </a:extLst>
          </p:cNvPr>
          <p:cNvCxnSpPr>
            <a:cxnSpLocks/>
          </p:cNvCxnSpPr>
          <p:nvPr/>
        </p:nvCxnSpPr>
        <p:spPr>
          <a:xfrm>
            <a:off x="2501139" y="3296550"/>
            <a:ext cx="10257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42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BBDBF-9306-4ED4-B201-E3ED53EA3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4" r="37299"/>
          <a:stretch/>
        </p:blipFill>
        <p:spPr>
          <a:xfrm>
            <a:off x="1339366" y="1028869"/>
            <a:ext cx="1699708" cy="3713418"/>
          </a:xfrm>
          <a:prstGeom prst="rect">
            <a:avLst/>
          </a:prstGeom>
        </p:spPr>
      </p:pic>
      <p:sp>
        <p:nvSpPr>
          <p:cNvPr id="3088" name="Google Shape;308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 OUR APP?</a:t>
            </a:r>
            <a:endParaRPr dirty="0"/>
          </a:p>
        </p:txBody>
      </p:sp>
      <p:sp>
        <p:nvSpPr>
          <p:cNvPr id="3103" name="Google Shape;3103;p48"/>
          <p:cNvSpPr txBox="1">
            <a:spLocks noGrp="1"/>
          </p:cNvSpPr>
          <p:nvPr>
            <p:ph type="subTitle" idx="14"/>
          </p:nvPr>
        </p:nvSpPr>
        <p:spPr>
          <a:xfrm>
            <a:off x="2278656" y="948591"/>
            <a:ext cx="4938931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4. RESULT OF THIRD STEP</a:t>
            </a:r>
            <a:endParaRPr sz="2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4BD3083-A89C-425D-929B-6CAC9B189B71}"/>
              </a:ext>
            </a:extLst>
          </p:cNvPr>
          <p:cNvCxnSpPr>
            <a:cxnSpLocks/>
          </p:cNvCxnSpPr>
          <p:nvPr/>
        </p:nvCxnSpPr>
        <p:spPr>
          <a:xfrm>
            <a:off x="1654672" y="2675343"/>
            <a:ext cx="16319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59E55E-4AAB-42A4-902D-6EA1114303B0}"/>
              </a:ext>
            </a:extLst>
          </p:cNvPr>
          <p:cNvCxnSpPr/>
          <p:nvPr/>
        </p:nvCxnSpPr>
        <p:spPr>
          <a:xfrm>
            <a:off x="1681963" y="2307136"/>
            <a:ext cx="0" cy="368207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599283-9DC8-4234-B862-826740274A75}"/>
              </a:ext>
            </a:extLst>
          </p:cNvPr>
          <p:cNvCxnSpPr/>
          <p:nvPr/>
        </p:nvCxnSpPr>
        <p:spPr>
          <a:xfrm>
            <a:off x="2665852" y="2286000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FA018-6D43-4C71-ADFF-6D36E97FA895}"/>
              </a:ext>
            </a:extLst>
          </p:cNvPr>
          <p:cNvCxnSpPr/>
          <p:nvPr/>
        </p:nvCxnSpPr>
        <p:spPr>
          <a:xfrm>
            <a:off x="2665852" y="2027921"/>
            <a:ext cx="6207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Google Shape;3100;p48">
            <a:extLst>
              <a:ext uri="{FF2B5EF4-FFF2-40B4-BE49-F238E27FC236}">
                <a16:creationId xmlns:a16="http://schemas.microsoft.com/office/drawing/2014/main" id="{EA0A5FC1-BD66-404F-B8E3-4B762FEC2D79}"/>
              </a:ext>
            </a:extLst>
          </p:cNvPr>
          <p:cNvSpPr txBox="1">
            <a:spLocks/>
          </p:cNvSpPr>
          <p:nvPr/>
        </p:nvSpPr>
        <p:spPr>
          <a:xfrm>
            <a:off x="3424341" y="1993092"/>
            <a:ext cx="4938931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Savings of the total money = $100 (Because just now we put income)</a:t>
            </a:r>
          </a:p>
        </p:txBody>
      </p:sp>
      <p:sp>
        <p:nvSpPr>
          <p:cNvPr id="71" name="Google Shape;3100;p48">
            <a:extLst>
              <a:ext uri="{FF2B5EF4-FFF2-40B4-BE49-F238E27FC236}">
                <a16:creationId xmlns:a16="http://schemas.microsoft.com/office/drawing/2014/main" id="{B281ADCD-384A-4A5B-9FA3-220A7D42607B}"/>
              </a:ext>
            </a:extLst>
          </p:cNvPr>
          <p:cNvSpPr txBox="1">
            <a:spLocks/>
          </p:cNvSpPr>
          <p:nvPr/>
        </p:nvSpPr>
        <p:spPr>
          <a:xfrm>
            <a:off x="3424340" y="2275988"/>
            <a:ext cx="4037697" cy="1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spent (paid)= $0 </a:t>
            </a:r>
          </a:p>
        </p:txBody>
      </p:sp>
      <p:sp>
        <p:nvSpPr>
          <p:cNvPr id="72" name="Google Shape;3100;p48">
            <a:extLst>
              <a:ext uri="{FF2B5EF4-FFF2-40B4-BE49-F238E27FC236}">
                <a16:creationId xmlns:a16="http://schemas.microsoft.com/office/drawing/2014/main" id="{C52FB215-E616-4738-91ED-06523975EA1E}"/>
              </a:ext>
            </a:extLst>
          </p:cNvPr>
          <p:cNvSpPr txBox="1">
            <a:spLocks/>
          </p:cNvSpPr>
          <p:nvPr/>
        </p:nvSpPr>
        <p:spPr>
          <a:xfrm>
            <a:off x="3424340" y="2652483"/>
            <a:ext cx="353044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None/>
              <a:defRPr sz="1600" b="0" i="0" u="none" strike="noStrike" cap="none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l"/>
            <a:r>
              <a:rPr lang="en-US" sz="1100" dirty="0"/>
              <a:t>The money that we have save (income) =$100</a:t>
            </a:r>
          </a:p>
        </p:txBody>
      </p:sp>
    </p:spTree>
    <p:extLst>
      <p:ext uri="{BB962C8B-B14F-4D97-AF65-F5344CB8AC3E}">
        <p14:creationId xmlns:p14="http://schemas.microsoft.com/office/powerpoint/2010/main" val="2467749848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Interface for Marketing by Slidesgo">
  <a:themeElements>
    <a:clrScheme name="Simple Light">
      <a:dk1>
        <a:srgbClr val="C37254"/>
      </a:dk1>
      <a:lt1>
        <a:srgbClr val="FFD5B6"/>
      </a:lt1>
      <a:dk2>
        <a:srgbClr val="4B553A"/>
      </a:dk2>
      <a:lt2>
        <a:srgbClr val="FFFFFF"/>
      </a:lt2>
      <a:accent1>
        <a:srgbClr val="D3A081"/>
      </a:accent1>
      <a:accent2>
        <a:srgbClr val="FFEDE1"/>
      </a:accent2>
      <a:accent3>
        <a:srgbClr val="DB6551"/>
      </a:accent3>
      <a:accent4>
        <a:srgbClr val="EEC9B7"/>
      </a:accent4>
      <a:accent5>
        <a:srgbClr val="D5C5B5"/>
      </a:accent5>
      <a:accent6>
        <a:srgbClr val="E9AA9A"/>
      </a:accent6>
      <a:hlink>
        <a:srgbClr val="4B5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905</Words>
  <Application>Microsoft Office PowerPoint</Application>
  <PresentationFormat>On-screen Show (16:9)</PresentationFormat>
  <Paragraphs>186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Gaegu</vt:lpstr>
      <vt:lpstr>Gaegu;300</vt:lpstr>
      <vt:lpstr>Roboto Condensed Light</vt:lpstr>
      <vt:lpstr>Arial</vt:lpstr>
      <vt:lpstr>Varela Round</vt:lpstr>
      <vt:lpstr>Kawaii Interface for Marketing by Slidesgo</vt:lpstr>
      <vt:lpstr>ANDROID FINAL PROJECT </vt:lpstr>
      <vt:lpstr>CONTENTS </vt:lpstr>
      <vt:lpstr>INTRODUCTION</vt:lpstr>
      <vt:lpstr>KANAHEI ACCOUNT BOOK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HOW TO USE OUR APP?</vt:lpstr>
      <vt:lpstr>LIST FUNCTION IN OUR APP</vt:lpstr>
      <vt:lpstr>LIST FUNCTION</vt:lpstr>
      <vt:lpstr>LIST FUNCTION</vt:lpstr>
      <vt:lpstr>Member Contribution</vt:lpstr>
      <vt:lpstr>DEEMO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FINAL PROJECT </dc:title>
  <cp:lastModifiedBy>joselyn kenny</cp:lastModifiedBy>
  <cp:revision>27</cp:revision>
  <dcterms:modified xsi:type="dcterms:W3CDTF">2021-06-22T06:50:06Z</dcterms:modified>
</cp:coreProperties>
</file>